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2" r:id="rId2"/>
    <p:sldId id="377" r:id="rId3"/>
    <p:sldId id="407" r:id="rId4"/>
    <p:sldId id="403" r:id="rId5"/>
    <p:sldId id="409" r:id="rId6"/>
    <p:sldId id="408" r:id="rId7"/>
    <p:sldId id="410" r:id="rId8"/>
    <p:sldId id="345" r:id="rId9"/>
    <p:sldId id="366" r:id="rId10"/>
    <p:sldId id="411" r:id="rId11"/>
    <p:sldId id="330" r:id="rId12"/>
    <p:sldId id="406" r:id="rId13"/>
    <p:sldId id="334" r:id="rId14"/>
    <p:sldId id="335" r:id="rId15"/>
    <p:sldId id="401" r:id="rId16"/>
    <p:sldId id="400" r:id="rId17"/>
    <p:sldId id="359" r:id="rId18"/>
    <p:sldId id="393" r:id="rId19"/>
    <p:sldId id="39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B21F6-FCDD-434F-A4C3-76A9F69B2012}" v="1155" dt="2024-11-30T08:19:36.968"/>
    <p1510:client id="{7E2B304A-A244-454F-B73E-163EE4A29471}" v="4" dt="2024-11-29T15:32:33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167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den, Theo" userId="6f890c81-53c4-457b-aaae-f89f5c6142db" providerId="ADAL" clId="{227B21F6-FCDD-434F-A4C3-76A9F69B2012}"/>
    <pc:docChg chg="undo redo custSel addSld delSld modSld sldOrd">
      <pc:chgData name="Senden, Theo" userId="6f890c81-53c4-457b-aaae-f89f5c6142db" providerId="ADAL" clId="{227B21F6-FCDD-434F-A4C3-76A9F69B2012}" dt="2024-11-30T08:19:36.968" v="2929" actId="20577"/>
      <pc:docMkLst>
        <pc:docMk/>
      </pc:docMkLst>
      <pc:sldChg chg="del">
        <pc:chgData name="Senden, Theo" userId="6f890c81-53c4-457b-aaae-f89f5c6142db" providerId="ADAL" clId="{227B21F6-FCDD-434F-A4C3-76A9F69B2012}" dt="2024-11-29T22:43:51.481" v="1024" actId="47"/>
        <pc:sldMkLst>
          <pc:docMk/>
          <pc:sldMk cId="698499248" sldId="323"/>
        </pc:sldMkLst>
      </pc:sldChg>
      <pc:sldChg chg="modSp mod ord modAnim">
        <pc:chgData name="Senden, Theo" userId="6f890c81-53c4-457b-aaae-f89f5c6142db" providerId="ADAL" clId="{227B21F6-FCDD-434F-A4C3-76A9F69B2012}" dt="2024-11-30T07:50:45.588" v="2466"/>
        <pc:sldMkLst>
          <pc:docMk/>
          <pc:sldMk cId="0" sldId="330"/>
        </pc:sldMkLst>
        <pc:spChg chg="mod">
          <ac:chgData name="Senden, Theo" userId="6f890c81-53c4-457b-aaae-f89f5c6142db" providerId="ADAL" clId="{227B21F6-FCDD-434F-A4C3-76A9F69B2012}" dt="2024-11-29T23:07:39.255" v="1444" actId="20577"/>
          <ac:spMkLst>
            <pc:docMk/>
            <pc:sldMk cId="0" sldId="330"/>
            <ac:spMk id="2" creationId="{00000000-0000-0000-0000-000000000000}"/>
          </ac:spMkLst>
        </pc:spChg>
      </pc:sldChg>
      <pc:sldChg chg="modSp mod modAnim">
        <pc:chgData name="Senden, Theo" userId="6f890c81-53c4-457b-aaae-f89f5c6142db" providerId="ADAL" clId="{227B21F6-FCDD-434F-A4C3-76A9F69B2012}" dt="2024-11-30T08:01:55.421" v="2676" actId="20577"/>
        <pc:sldMkLst>
          <pc:docMk/>
          <pc:sldMk cId="0" sldId="345"/>
        </pc:sldMkLst>
        <pc:spChg chg="mod">
          <ac:chgData name="Senden, Theo" userId="6f890c81-53c4-457b-aaae-f89f5c6142db" providerId="ADAL" clId="{227B21F6-FCDD-434F-A4C3-76A9F69B2012}" dt="2024-11-30T07:54:35.768" v="2470" actId="6549"/>
          <ac:spMkLst>
            <pc:docMk/>
            <pc:sldMk cId="0" sldId="345"/>
            <ac:spMk id="2" creationId="{00000000-0000-0000-0000-000000000000}"/>
          </ac:spMkLst>
        </pc:spChg>
        <pc:spChg chg="mod">
          <ac:chgData name="Senden, Theo" userId="6f890c81-53c4-457b-aaae-f89f5c6142db" providerId="ADAL" clId="{227B21F6-FCDD-434F-A4C3-76A9F69B2012}" dt="2024-11-30T08:01:55.421" v="2676" actId="20577"/>
          <ac:spMkLst>
            <pc:docMk/>
            <pc:sldMk cId="0" sldId="345"/>
            <ac:spMk id="3" creationId="{00000000-0000-0000-0000-000000000000}"/>
          </ac:spMkLst>
        </pc:spChg>
      </pc:sldChg>
      <pc:sldChg chg="modSp mod">
        <pc:chgData name="Senden, Theo" userId="6f890c81-53c4-457b-aaae-f89f5c6142db" providerId="ADAL" clId="{227B21F6-FCDD-434F-A4C3-76A9F69B2012}" dt="2024-11-30T08:17:05.567" v="2904" actId="20577"/>
        <pc:sldMkLst>
          <pc:docMk/>
          <pc:sldMk cId="0" sldId="352"/>
        </pc:sldMkLst>
        <pc:spChg chg="mod">
          <ac:chgData name="Senden, Theo" userId="6f890c81-53c4-457b-aaae-f89f5c6142db" providerId="ADAL" clId="{227B21F6-FCDD-434F-A4C3-76A9F69B2012}" dt="2024-11-30T08:17:05.567" v="2904" actId="20577"/>
          <ac:spMkLst>
            <pc:docMk/>
            <pc:sldMk cId="0" sldId="352"/>
            <ac:spMk id="2" creationId="{00000000-0000-0000-0000-000000000000}"/>
          </ac:spMkLst>
        </pc:spChg>
      </pc:sldChg>
      <pc:sldChg chg="modSp modAnim">
        <pc:chgData name="Senden, Theo" userId="6f890c81-53c4-457b-aaae-f89f5c6142db" providerId="ADAL" clId="{227B21F6-FCDD-434F-A4C3-76A9F69B2012}" dt="2024-11-30T08:19:36.968" v="2929" actId="20577"/>
        <pc:sldMkLst>
          <pc:docMk/>
          <pc:sldMk cId="0" sldId="359"/>
        </pc:sldMkLst>
        <pc:graphicFrameChg chg="mod">
          <ac:chgData name="Senden, Theo" userId="6f890c81-53c4-457b-aaae-f89f5c6142db" providerId="ADAL" clId="{227B21F6-FCDD-434F-A4C3-76A9F69B2012}" dt="2024-11-30T08:19:36.968" v="2929" actId="20577"/>
          <ac:graphicFrameMkLst>
            <pc:docMk/>
            <pc:sldMk cId="0" sldId="359"/>
            <ac:graphicFrameMk id="7" creationId="{00000000-0000-0000-0000-000000000000}"/>
          </ac:graphicFrameMkLst>
        </pc:graphicFrameChg>
      </pc:sldChg>
      <pc:sldChg chg="del">
        <pc:chgData name="Senden, Theo" userId="6f890c81-53c4-457b-aaae-f89f5c6142db" providerId="ADAL" clId="{227B21F6-FCDD-434F-A4C3-76A9F69B2012}" dt="2024-11-30T08:17:51.887" v="2905" actId="47"/>
        <pc:sldMkLst>
          <pc:docMk/>
          <pc:sldMk cId="489566626" sldId="363"/>
        </pc:sldMkLst>
      </pc:sldChg>
      <pc:sldChg chg="del">
        <pc:chgData name="Senden, Theo" userId="6f890c81-53c4-457b-aaae-f89f5c6142db" providerId="ADAL" clId="{227B21F6-FCDD-434F-A4C3-76A9F69B2012}" dt="2024-11-29T21:04:43.532" v="1" actId="47"/>
        <pc:sldMkLst>
          <pc:docMk/>
          <pc:sldMk cId="4251202294" sldId="364"/>
        </pc:sldMkLst>
      </pc:sldChg>
      <pc:sldChg chg="addSp delSp modSp mod ord modAnim">
        <pc:chgData name="Senden, Theo" userId="6f890c81-53c4-457b-aaae-f89f5c6142db" providerId="ADAL" clId="{227B21F6-FCDD-434F-A4C3-76A9F69B2012}" dt="2024-11-30T07:48:34.291" v="2465"/>
        <pc:sldMkLst>
          <pc:docMk/>
          <pc:sldMk cId="741449571" sldId="366"/>
        </pc:sldMkLst>
        <pc:spChg chg="mod">
          <ac:chgData name="Senden, Theo" userId="6f890c81-53c4-457b-aaae-f89f5c6142db" providerId="ADAL" clId="{227B21F6-FCDD-434F-A4C3-76A9F69B2012}" dt="2024-11-29T23:16:20.640" v="1601" actId="20577"/>
          <ac:spMkLst>
            <pc:docMk/>
            <pc:sldMk cId="741449571" sldId="366"/>
            <ac:spMk id="2" creationId="{00000000-0000-0000-0000-000000000000}"/>
          </ac:spMkLst>
        </pc:spChg>
        <pc:spChg chg="add del mod">
          <ac:chgData name="Senden, Theo" userId="6f890c81-53c4-457b-aaae-f89f5c6142db" providerId="ADAL" clId="{227B21F6-FCDD-434F-A4C3-76A9F69B2012}" dt="2024-11-30T07:46:24.903" v="2395" actId="478"/>
          <ac:spMkLst>
            <pc:docMk/>
            <pc:sldMk cId="741449571" sldId="366"/>
            <ac:spMk id="4" creationId="{4C8C9789-1F71-8086-B435-D4D4BF3D3699}"/>
          </ac:spMkLst>
        </pc:spChg>
        <pc:spChg chg="add mod">
          <ac:chgData name="Senden, Theo" userId="6f890c81-53c4-457b-aaae-f89f5c6142db" providerId="ADAL" clId="{227B21F6-FCDD-434F-A4C3-76A9F69B2012}" dt="2024-11-30T07:47:37.875" v="2460" actId="122"/>
          <ac:spMkLst>
            <pc:docMk/>
            <pc:sldMk cId="741449571" sldId="366"/>
            <ac:spMk id="5" creationId="{F12A708A-159D-6776-BCAF-720497AF8323}"/>
          </ac:spMkLst>
        </pc:spChg>
        <pc:picChg chg="mod">
          <ac:chgData name="Senden, Theo" userId="6f890c81-53c4-457b-aaae-f89f5c6142db" providerId="ADAL" clId="{227B21F6-FCDD-434F-A4C3-76A9F69B2012}" dt="2024-11-30T07:47:53.318" v="2461" actId="1076"/>
          <ac:picMkLst>
            <pc:docMk/>
            <pc:sldMk cId="741449571" sldId="366"/>
            <ac:picMk id="3" creationId="{EFAB85E8-14A5-4511-AD7C-10D4094639A0}"/>
          </ac:picMkLst>
        </pc:picChg>
      </pc:sldChg>
      <pc:sldChg chg="addSp modSp del mod ord">
        <pc:chgData name="Senden, Theo" userId="6f890c81-53c4-457b-aaae-f89f5c6142db" providerId="ADAL" clId="{227B21F6-FCDD-434F-A4C3-76A9F69B2012}" dt="2024-11-29T22:42:59.043" v="1021" actId="47"/>
        <pc:sldMkLst>
          <pc:docMk/>
          <pc:sldMk cId="662108729" sldId="374"/>
        </pc:sldMkLst>
        <pc:spChg chg="mod ord">
          <ac:chgData name="Senden, Theo" userId="6f890c81-53c4-457b-aaae-f89f5c6142db" providerId="ADAL" clId="{227B21F6-FCDD-434F-A4C3-76A9F69B2012}" dt="2024-11-29T22:40:38.178" v="1012" actId="166"/>
          <ac:spMkLst>
            <pc:docMk/>
            <pc:sldMk cId="662108729" sldId="374"/>
            <ac:spMk id="11" creationId="{5286E634-5A95-4067-B33B-90BB7F29143E}"/>
          </ac:spMkLst>
        </pc:spChg>
        <pc:spChg chg="ord">
          <ac:chgData name="Senden, Theo" userId="6f890c81-53c4-457b-aaae-f89f5c6142db" providerId="ADAL" clId="{227B21F6-FCDD-434F-A4C3-76A9F69B2012}" dt="2024-11-29T22:40:17.796" v="1010" actId="166"/>
          <ac:spMkLst>
            <pc:docMk/>
            <pc:sldMk cId="662108729" sldId="374"/>
            <ac:spMk id="12" creationId="{258D9D2E-18BB-42CF-8F7C-04DA60953DCB}"/>
          </ac:spMkLst>
        </pc:spChg>
        <pc:spChg chg="add mod">
          <ac:chgData name="Senden, Theo" userId="6f890c81-53c4-457b-aaae-f89f5c6142db" providerId="ADAL" clId="{227B21F6-FCDD-434F-A4C3-76A9F69B2012}" dt="2024-11-29T22:34:48.391" v="936" actId="14100"/>
          <ac:spMkLst>
            <pc:docMk/>
            <pc:sldMk cId="662108729" sldId="374"/>
            <ac:spMk id="13" creationId="{807E720A-B728-BD77-9A1B-1FD6B09A3AE5}"/>
          </ac:spMkLst>
        </pc:spChg>
        <pc:spChg chg="add mod ord">
          <ac:chgData name="Senden, Theo" userId="6f890c81-53c4-457b-aaae-f89f5c6142db" providerId="ADAL" clId="{227B21F6-FCDD-434F-A4C3-76A9F69B2012}" dt="2024-11-29T22:40:44.946" v="1013" actId="167"/>
          <ac:spMkLst>
            <pc:docMk/>
            <pc:sldMk cId="662108729" sldId="374"/>
            <ac:spMk id="14" creationId="{BC87068A-2919-D674-9207-B3D8C6BDFE8A}"/>
          </ac:spMkLst>
        </pc:spChg>
        <pc:picChg chg="mod">
          <ac:chgData name="Senden, Theo" userId="6f890c81-53c4-457b-aaae-f89f5c6142db" providerId="ADAL" clId="{227B21F6-FCDD-434F-A4C3-76A9F69B2012}" dt="2024-11-29T22:34:52.006" v="937" actId="1076"/>
          <ac:picMkLst>
            <pc:docMk/>
            <pc:sldMk cId="662108729" sldId="374"/>
            <ac:picMk id="4" creationId="{00000000-0000-0000-0000-000000000000}"/>
          </ac:picMkLst>
        </pc:picChg>
      </pc:sldChg>
      <pc:sldChg chg="modSp">
        <pc:chgData name="Senden, Theo" userId="6f890c81-53c4-457b-aaae-f89f5c6142db" providerId="ADAL" clId="{227B21F6-FCDD-434F-A4C3-76A9F69B2012}" dt="2024-11-30T08:10:57.166" v="2766" actId="478"/>
        <pc:sldMkLst>
          <pc:docMk/>
          <pc:sldMk cId="1497953398" sldId="377"/>
        </pc:sldMkLst>
        <pc:graphicFrameChg chg="mod">
          <ac:chgData name="Senden, Theo" userId="6f890c81-53c4-457b-aaae-f89f5c6142db" providerId="ADAL" clId="{227B21F6-FCDD-434F-A4C3-76A9F69B2012}" dt="2024-11-30T08:10:57.166" v="2766" actId="478"/>
          <ac:graphicFrameMkLst>
            <pc:docMk/>
            <pc:sldMk cId="1497953398" sldId="377"/>
            <ac:graphicFrameMk id="4" creationId="{00000000-0000-0000-0000-000000000000}"/>
          </ac:graphicFrameMkLst>
        </pc:graphicFrameChg>
      </pc:sldChg>
      <pc:sldChg chg="del">
        <pc:chgData name="Senden, Theo" userId="6f890c81-53c4-457b-aaae-f89f5c6142db" providerId="ADAL" clId="{227B21F6-FCDD-434F-A4C3-76A9F69B2012}" dt="2024-11-29T21:09:12.894" v="76" actId="47"/>
        <pc:sldMkLst>
          <pc:docMk/>
          <pc:sldMk cId="3579177409" sldId="382"/>
        </pc:sldMkLst>
      </pc:sldChg>
      <pc:sldChg chg="delSp modSp del mod ord">
        <pc:chgData name="Senden, Theo" userId="6f890c81-53c4-457b-aaae-f89f5c6142db" providerId="ADAL" clId="{227B21F6-FCDD-434F-A4C3-76A9F69B2012}" dt="2024-11-29T23:15:54.683" v="1556" actId="47"/>
        <pc:sldMkLst>
          <pc:docMk/>
          <pc:sldMk cId="21018289" sldId="390"/>
        </pc:sldMkLst>
        <pc:spChg chg="mod">
          <ac:chgData name="Senden, Theo" userId="6f890c81-53c4-457b-aaae-f89f5c6142db" providerId="ADAL" clId="{227B21F6-FCDD-434F-A4C3-76A9F69B2012}" dt="2024-11-29T22:42:18.907" v="1020" actId="14100"/>
          <ac:spMkLst>
            <pc:docMk/>
            <pc:sldMk cId="21018289" sldId="390"/>
            <ac:spMk id="2" creationId="{00000000-0000-0000-0000-000000000000}"/>
          </ac:spMkLst>
        </pc:spChg>
        <pc:spChg chg="mod">
          <ac:chgData name="Senden, Theo" userId="6f890c81-53c4-457b-aaae-f89f5c6142db" providerId="ADAL" clId="{227B21F6-FCDD-434F-A4C3-76A9F69B2012}" dt="2024-11-29T22:42:13.286" v="1019" actId="14100"/>
          <ac:spMkLst>
            <pc:docMk/>
            <pc:sldMk cId="21018289" sldId="390"/>
            <ac:spMk id="4" creationId="{00000000-0000-0000-0000-000000000000}"/>
          </ac:spMkLst>
        </pc:spChg>
        <pc:spChg chg="del">
          <ac:chgData name="Senden, Theo" userId="6f890c81-53c4-457b-aaae-f89f5c6142db" providerId="ADAL" clId="{227B21F6-FCDD-434F-A4C3-76A9F69B2012}" dt="2024-11-29T22:28:31.181" v="845" actId="478"/>
          <ac:spMkLst>
            <pc:docMk/>
            <pc:sldMk cId="21018289" sldId="390"/>
            <ac:spMk id="7" creationId="{299FAD2C-D3D4-4776-869B-BEA92B33970F}"/>
          </ac:spMkLst>
        </pc:spChg>
        <pc:picChg chg="mod">
          <ac:chgData name="Senden, Theo" userId="6f890c81-53c4-457b-aaae-f89f5c6142db" providerId="ADAL" clId="{227B21F6-FCDD-434F-A4C3-76A9F69B2012}" dt="2024-11-29T22:28:41.258" v="846" actId="1076"/>
          <ac:picMkLst>
            <pc:docMk/>
            <pc:sldMk cId="21018289" sldId="390"/>
            <ac:picMk id="3" creationId="{76F82CB5-A868-47D5-9D99-79880BCEA48E}"/>
          </ac:picMkLst>
        </pc:picChg>
        <pc:picChg chg="mod">
          <ac:chgData name="Senden, Theo" userId="6f890c81-53c4-457b-aaae-f89f5c6142db" providerId="ADAL" clId="{227B21F6-FCDD-434F-A4C3-76A9F69B2012}" dt="2024-11-29T22:29:32.583" v="880" actId="1076"/>
          <ac:picMkLst>
            <pc:docMk/>
            <pc:sldMk cId="21018289" sldId="390"/>
            <ac:picMk id="5" creationId="{00000000-0000-0000-0000-000000000000}"/>
          </ac:picMkLst>
        </pc:picChg>
      </pc:sldChg>
      <pc:sldChg chg="modSp mod">
        <pc:chgData name="Senden, Theo" userId="6f890c81-53c4-457b-aaae-f89f5c6142db" providerId="ADAL" clId="{227B21F6-FCDD-434F-A4C3-76A9F69B2012}" dt="2024-11-29T21:26:45.510" v="94" actId="113"/>
        <pc:sldMkLst>
          <pc:docMk/>
          <pc:sldMk cId="91148580" sldId="393"/>
        </pc:sldMkLst>
        <pc:spChg chg="mod">
          <ac:chgData name="Senden, Theo" userId="6f890c81-53c4-457b-aaae-f89f5c6142db" providerId="ADAL" clId="{227B21F6-FCDD-434F-A4C3-76A9F69B2012}" dt="2024-11-29T21:26:24.033" v="90" actId="207"/>
          <ac:spMkLst>
            <pc:docMk/>
            <pc:sldMk cId="91148580" sldId="393"/>
            <ac:spMk id="2" creationId="{00000000-0000-0000-0000-000000000000}"/>
          </ac:spMkLst>
        </pc:spChg>
        <pc:spChg chg="mod">
          <ac:chgData name="Senden, Theo" userId="6f890c81-53c4-457b-aaae-f89f5c6142db" providerId="ADAL" clId="{227B21F6-FCDD-434F-A4C3-76A9F69B2012}" dt="2024-11-29T21:26:45.510" v="94" actId="113"/>
          <ac:spMkLst>
            <pc:docMk/>
            <pc:sldMk cId="91148580" sldId="393"/>
            <ac:spMk id="5" creationId="{23A4E6EC-FAEB-4986-A8A5-764AF5C23BED}"/>
          </ac:spMkLst>
        </pc:spChg>
      </pc:sldChg>
      <pc:sldChg chg="ord">
        <pc:chgData name="Senden, Theo" userId="6f890c81-53c4-457b-aaae-f89f5c6142db" providerId="ADAL" clId="{227B21F6-FCDD-434F-A4C3-76A9F69B2012}" dt="2024-11-29T22:43:41.025" v="1023"/>
        <pc:sldMkLst>
          <pc:docMk/>
          <pc:sldMk cId="3116490301" sldId="395"/>
        </pc:sldMkLst>
      </pc:sldChg>
      <pc:sldChg chg="modSp mod modShow">
        <pc:chgData name="Senden, Theo" userId="6f890c81-53c4-457b-aaae-f89f5c6142db" providerId="ADAL" clId="{227B21F6-FCDD-434F-A4C3-76A9F69B2012}" dt="2024-11-30T08:16:17.800" v="2902" actId="729"/>
        <pc:sldMkLst>
          <pc:docMk/>
          <pc:sldMk cId="483376872" sldId="400"/>
        </pc:sldMkLst>
        <pc:spChg chg="mod">
          <ac:chgData name="Senden, Theo" userId="6f890c81-53c4-457b-aaae-f89f5c6142db" providerId="ADAL" clId="{227B21F6-FCDD-434F-A4C3-76A9F69B2012}" dt="2024-11-29T23:02:58.670" v="1415" actId="20577"/>
          <ac:spMkLst>
            <pc:docMk/>
            <pc:sldMk cId="483376872" sldId="400"/>
            <ac:spMk id="3" creationId="{CB66BFA6-1AA3-48C2-B99F-9DEC7DBA77E9}"/>
          </ac:spMkLst>
        </pc:spChg>
      </pc:sldChg>
      <pc:sldChg chg="modSp mod modAnim modShow">
        <pc:chgData name="Senden, Theo" userId="6f890c81-53c4-457b-aaae-f89f5c6142db" providerId="ADAL" clId="{227B21F6-FCDD-434F-A4C3-76A9F69B2012}" dt="2024-11-30T08:16:09.946" v="2901" actId="729"/>
        <pc:sldMkLst>
          <pc:docMk/>
          <pc:sldMk cId="4238116107" sldId="401"/>
        </pc:sldMkLst>
        <pc:spChg chg="mod">
          <ac:chgData name="Senden, Theo" userId="6f890c81-53c4-457b-aaae-f89f5c6142db" providerId="ADAL" clId="{227B21F6-FCDD-434F-A4C3-76A9F69B2012}" dt="2024-11-29T23:23:00.235" v="1788" actId="20577"/>
          <ac:spMkLst>
            <pc:docMk/>
            <pc:sldMk cId="4238116107" sldId="401"/>
            <ac:spMk id="3" creationId="{0260CEC0-066E-4F87-B940-F375961977B0}"/>
          </ac:spMkLst>
        </pc:spChg>
      </pc:sldChg>
      <pc:sldChg chg="del">
        <pc:chgData name="Senden, Theo" userId="6f890c81-53c4-457b-aaae-f89f5c6142db" providerId="ADAL" clId="{227B21F6-FCDD-434F-A4C3-76A9F69B2012}" dt="2024-11-29T23:36:00.874" v="2104" actId="47"/>
        <pc:sldMkLst>
          <pc:docMk/>
          <pc:sldMk cId="3293242333" sldId="402"/>
        </pc:sldMkLst>
      </pc:sldChg>
      <pc:sldChg chg="modSp mod ord modAnim">
        <pc:chgData name="Senden, Theo" userId="6f890c81-53c4-457b-aaae-f89f5c6142db" providerId="ADAL" clId="{227B21F6-FCDD-434F-A4C3-76A9F69B2012}" dt="2024-11-30T08:11:39.306" v="2767" actId="255"/>
        <pc:sldMkLst>
          <pc:docMk/>
          <pc:sldMk cId="2285590074" sldId="403"/>
        </pc:sldMkLst>
        <pc:spChg chg="mod">
          <ac:chgData name="Senden, Theo" userId="6f890c81-53c4-457b-aaae-f89f5c6142db" providerId="ADAL" clId="{227B21F6-FCDD-434F-A4C3-76A9F69B2012}" dt="2024-11-29T23:13:37.016" v="1519" actId="20577"/>
          <ac:spMkLst>
            <pc:docMk/>
            <pc:sldMk cId="2285590074" sldId="403"/>
            <ac:spMk id="2" creationId="{132EF8CC-2177-460E-B90E-83F8CDDE7C1D}"/>
          </ac:spMkLst>
        </pc:spChg>
        <pc:spChg chg="mod">
          <ac:chgData name="Senden, Theo" userId="6f890c81-53c4-457b-aaae-f89f5c6142db" providerId="ADAL" clId="{227B21F6-FCDD-434F-A4C3-76A9F69B2012}" dt="2024-11-30T08:11:39.306" v="2767" actId="255"/>
          <ac:spMkLst>
            <pc:docMk/>
            <pc:sldMk cId="2285590074" sldId="403"/>
            <ac:spMk id="3" creationId="{7864C604-AC45-4382-B54D-2EAACD40338A}"/>
          </ac:spMkLst>
        </pc:spChg>
        <pc:picChg chg="mod">
          <ac:chgData name="Senden, Theo" userId="6f890c81-53c4-457b-aaae-f89f5c6142db" providerId="ADAL" clId="{227B21F6-FCDD-434F-A4C3-76A9F69B2012}" dt="2024-11-29T23:36:53.705" v="2134" actId="1076"/>
          <ac:picMkLst>
            <pc:docMk/>
            <pc:sldMk cId="2285590074" sldId="403"/>
            <ac:picMk id="4" creationId="{F0766A55-F204-4161-88D8-E860DA9800DF}"/>
          </ac:picMkLst>
        </pc:picChg>
      </pc:sldChg>
      <pc:sldChg chg="del">
        <pc:chgData name="Senden, Theo" userId="6f890c81-53c4-457b-aaae-f89f5c6142db" providerId="ADAL" clId="{227B21F6-FCDD-434F-A4C3-76A9F69B2012}" dt="2024-11-29T22:44:50.211" v="1025" actId="47"/>
        <pc:sldMkLst>
          <pc:docMk/>
          <pc:sldMk cId="3343031669" sldId="404"/>
        </pc:sldMkLst>
      </pc:sldChg>
      <pc:sldChg chg="del">
        <pc:chgData name="Senden, Theo" userId="6f890c81-53c4-457b-aaae-f89f5c6142db" providerId="ADAL" clId="{227B21F6-FCDD-434F-A4C3-76A9F69B2012}" dt="2024-11-29T21:01:45.891" v="0" actId="47"/>
        <pc:sldMkLst>
          <pc:docMk/>
          <pc:sldMk cId="1494597697" sldId="405"/>
        </pc:sldMkLst>
      </pc:sldChg>
      <pc:sldChg chg="modSp mod ord">
        <pc:chgData name="Senden, Theo" userId="6f890c81-53c4-457b-aaae-f89f5c6142db" providerId="ADAL" clId="{227B21F6-FCDD-434F-A4C3-76A9F69B2012}" dt="2024-11-29T22:55:49.410" v="1161" actId="20577"/>
        <pc:sldMkLst>
          <pc:docMk/>
          <pc:sldMk cId="2831457362" sldId="406"/>
        </pc:sldMkLst>
        <pc:spChg chg="mod">
          <ac:chgData name="Senden, Theo" userId="6f890c81-53c4-457b-aaae-f89f5c6142db" providerId="ADAL" clId="{227B21F6-FCDD-434F-A4C3-76A9F69B2012}" dt="2024-11-29T22:45:15.028" v="1046" actId="20577"/>
          <ac:spMkLst>
            <pc:docMk/>
            <pc:sldMk cId="2831457362" sldId="406"/>
            <ac:spMk id="2" creationId="{F2330E09-8400-4B07-B083-19A77EE46AE1}"/>
          </ac:spMkLst>
        </pc:spChg>
        <pc:spChg chg="mod">
          <ac:chgData name="Senden, Theo" userId="6f890c81-53c4-457b-aaae-f89f5c6142db" providerId="ADAL" clId="{227B21F6-FCDD-434F-A4C3-76A9F69B2012}" dt="2024-11-29T22:55:49.410" v="1161" actId="20577"/>
          <ac:spMkLst>
            <pc:docMk/>
            <pc:sldMk cId="2831457362" sldId="406"/>
            <ac:spMk id="3" creationId="{917EEF4E-8B85-4A08-A4A5-7DCD9FB7F72A}"/>
          </ac:spMkLst>
        </pc:spChg>
      </pc:sldChg>
      <pc:sldChg chg="addSp delSp modSp new mod">
        <pc:chgData name="Senden, Theo" userId="6f890c81-53c4-457b-aaae-f89f5c6142db" providerId="ADAL" clId="{227B21F6-FCDD-434F-A4C3-76A9F69B2012}" dt="2024-11-29T23:13:11.104" v="1505" actId="478"/>
        <pc:sldMkLst>
          <pc:docMk/>
          <pc:sldMk cId="1604157780" sldId="407"/>
        </pc:sldMkLst>
        <pc:spChg chg="mod">
          <ac:chgData name="Senden, Theo" userId="6f890c81-53c4-457b-aaae-f89f5c6142db" providerId="ADAL" clId="{227B21F6-FCDD-434F-A4C3-76A9F69B2012}" dt="2024-11-29T22:03:25.211" v="132" actId="122"/>
          <ac:spMkLst>
            <pc:docMk/>
            <pc:sldMk cId="1604157780" sldId="407"/>
            <ac:spMk id="2" creationId="{58753D48-3760-D13E-3F89-9E9505755FF3}"/>
          </ac:spMkLst>
        </pc:spChg>
        <pc:spChg chg="del">
          <ac:chgData name="Senden, Theo" userId="6f890c81-53c4-457b-aaae-f89f5c6142db" providerId="ADAL" clId="{227B21F6-FCDD-434F-A4C3-76A9F69B2012}" dt="2024-11-29T21:29:50.858" v="95"/>
          <ac:spMkLst>
            <pc:docMk/>
            <pc:sldMk cId="1604157780" sldId="407"/>
            <ac:spMk id="3" creationId="{D0175A1C-3A45-3E13-D015-55B3C16D6941}"/>
          </ac:spMkLst>
        </pc:spChg>
        <pc:spChg chg="add del mod">
          <ac:chgData name="Senden, Theo" userId="6f890c81-53c4-457b-aaae-f89f5c6142db" providerId="ADAL" clId="{227B21F6-FCDD-434F-A4C3-76A9F69B2012}" dt="2024-11-29T22:03:48.581" v="133" actId="21"/>
          <ac:spMkLst>
            <pc:docMk/>
            <pc:sldMk cId="1604157780" sldId="407"/>
            <ac:spMk id="5" creationId="{9358C796-CA39-0A31-8ABC-4738572CA844}"/>
          </ac:spMkLst>
        </pc:spChg>
        <pc:spChg chg="add del mod">
          <ac:chgData name="Senden, Theo" userId="6f890c81-53c4-457b-aaae-f89f5c6142db" providerId="ADAL" clId="{227B21F6-FCDD-434F-A4C3-76A9F69B2012}" dt="2024-11-29T21:54:34.400" v="114"/>
          <ac:spMkLst>
            <pc:docMk/>
            <pc:sldMk cId="1604157780" sldId="407"/>
            <ac:spMk id="7" creationId="{ED38004A-0D40-F7C6-E8CF-B4F103FA6876}"/>
          </ac:spMkLst>
        </pc:spChg>
        <pc:spChg chg="add del mod">
          <ac:chgData name="Senden, Theo" userId="6f890c81-53c4-457b-aaae-f89f5c6142db" providerId="ADAL" clId="{227B21F6-FCDD-434F-A4C3-76A9F69B2012}" dt="2024-11-29T21:55:02.567" v="116"/>
          <ac:spMkLst>
            <pc:docMk/>
            <pc:sldMk cId="1604157780" sldId="407"/>
            <ac:spMk id="10" creationId="{7BAE7978-379D-2E49-3BC3-DA163BBDFDD4}"/>
          </ac:spMkLst>
        </pc:spChg>
        <pc:spChg chg="add del mod">
          <ac:chgData name="Senden, Theo" userId="6f890c81-53c4-457b-aaae-f89f5c6142db" providerId="ADAL" clId="{227B21F6-FCDD-434F-A4C3-76A9F69B2012}" dt="2024-11-29T21:58:33.381" v="122"/>
          <ac:spMkLst>
            <pc:docMk/>
            <pc:sldMk cId="1604157780" sldId="407"/>
            <ac:spMk id="13" creationId="{5CD7DF24-B2B7-147F-AD24-F589A0F6350C}"/>
          </ac:spMkLst>
        </pc:spChg>
        <pc:spChg chg="add del mod">
          <ac:chgData name="Senden, Theo" userId="6f890c81-53c4-457b-aaae-f89f5c6142db" providerId="ADAL" clId="{227B21F6-FCDD-434F-A4C3-76A9F69B2012}" dt="2024-11-29T22:02:02.454" v="124"/>
          <ac:spMkLst>
            <pc:docMk/>
            <pc:sldMk cId="1604157780" sldId="407"/>
            <ac:spMk id="16" creationId="{3BF02F80-5F2B-0D98-9B33-6625DAE051DC}"/>
          </ac:spMkLst>
        </pc:spChg>
        <pc:spChg chg="add del mod">
          <ac:chgData name="Senden, Theo" userId="6f890c81-53c4-457b-aaae-f89f5c6142db" providerId="ADAL" clId="{227B21F6-FCDD-434F-A4C3-76A9F69B2012}" dt="2024-11-29T23:13:11.104" v="1505" actId="478"/>
          <ac:spMkLst>
            <pc:docMk/>
            <pc:sldMk cId="1604157780" sldId="407"/>
            <ac:spMk id="18" creationId="{4CC26CC1-3F60-0857-B720-47FAB78B628D}"/>
          </ac:spMkLst>
        </pc:spChg>
        <pc:graphicFrameChg chg="add del mod">
          <ac:chgData name="Senden, Theo" userId="6f890c81-53c4-457b-aaae-f89f5c6142db" providerId="ADAL" clId="{227B21F6-FCDD-434F-A4C3-76A9F69B2012}" dt="2024-11-29T21:54:33.736" v="113" actId="478"/>
          <ac:graphicFrameMkLst>
            <pc:docMk/>
            <pc:sldMk cId="1604157780" sldId="407"/>
            <ac:graphicFrameMk id="4" creationId="{BA72F15E-7EBC-A14D-69FC-3365FFCA3BA6}"/>
          </ac:graphicFrameMkLst>
        </pc:graphicFrameChg>
        <pc:graphicFrameChg chg="add del mod modGraphic">
          <ac:chgData name="Senden, Theo" userId="6f890c81-53c4-457b-aaae-f89f5c6142db" providerId="ADAL" clId="{227B21F6-FCDD-434F-A4C3-76A9F69B2012}" dt="2024-11-29T21:54:58.352" v="115" actId="478"/>
          <ac:graphicFrameMkLst>
            <pc:docMk/>
            <pc:sldMk cId="1604157780" sldId="407"/>
            <ac:graphicFrameMk id="8" creationId="{9D610BF3-D876-A502-03F3-8782A7E19061}"/>
          </ac:graphicFrameMkLst>
        </pc:graphicFrameChg>
        <pc:graphicFrameChg chg="add del mod modGraphic">
          <ac:chgData name="Senden, Theo" userId="6f890c81-53c4-457b-aaae-f89f5c6142db" providerId="ADAL" clId="{227B21F6-FCDD-434F-A4C3-76A9F69B2012}" dt="2024-11-29T21:56:00.873" v="121" actId="478"/>
          <ac:graphicFrameMkLst>
            <pc:docMk/>
            <pc:sldMk cId="1604157780" sldId="407"/>
            <ac:graphicFrameMk id="11" creationId="{060D5E10-CC95-CD16-CC40-9D2257C034FB}"/>
          </ac:graphicFrameMkLst>
        </pc:graphicFrameChg>
        <pc:graphicFrameChg chg="add del mod">
          <ac:chgData name="Senden, Theo" userId="6f890c81-53c4-457b-aaae-f89f5c6142db" providerId="ADAL" clId="{227B21F6-FCDD-434F-A4C3-76A9F69B2012}" dt="2024-11-29T22:01:26.493" v="123" actId="478"/>
          <ac:graphicFrameMkLst>
            <pc:docMk/>
            <pc:sldMk cId="1604157780" sldId="407"/>
            <ac:graphicFrameMk id="14" creationId="{1F2F36E2-1188-4995-92FA-A45A3E99973B}"/>
          </ac:graphicFrameMkLst>
        </pc:graphicFrameChg>
        <pc:graphicFrameChg chg="add mod modGraphic">
          <ac:chgData name="Senden, Theo" userId="6f890c81-53c4-457b-aaae-f89f5c6142db" providerId="ADAL" clId="{227B21F6-FCDD-434F-A4C3-76A9F69B2012}" dt="2024-11-29T22:02:26.168" v="127" actId="1076"/>
          <ac:graphicFrameMkLst>
            <pc:docMk/>
            <pc:sldMk cId="1604157780" sldId="407"/>
            <ac:graphicFrameMk id="17" creationId="{7FE0BFCF-68A4-B7C0-2B3A-7C0E56FDD488}"/>
          </ac:graphicFrameMkLst>
        </pc:graphicFrameChg>
      </pc:sldChg>
      <pc:sldChg chg="modSp new mod modAnim">
        <pc:chgData name="Senden, Theo" userId="6f890c81-53c4-457b-aaae-f89f5c6142db" providerId="ADAL" clId="{227B21F6-FCDD-434F-A4C3-76A9F69B2012}" dt="2024-11-30T08:14:43.200" v="2896" actId="20577"/>
        <pc:sldMkLst>
          <pc:docMk/>
          <pc:sldMk cId="2591948382" sldId="408"/>
        </pc:sldMkLst>
        <pc:spChg chg="mod">
          <ac:chgData name="Senden, Theo" userId="6f890c81-53c4-457b-aaae-f89f5c6142db" providerId="ADAL" clId="{227B21F6-FCDD-434F-A4C3-76A9F69B2012}" dt="2024-11-29T22:09:28.511" v="186" actId="20577"/>
          <ac:spMkLst>
            <pc:docMk/>
            <pc:sldMk cId="2591948382" sldId="408"/>
            <ac:spMk id="2" creationId="{34C3FB20-972B-B8E3-99AD-01D025E258A0}"/>
          </ac:spMkLst>
        </pc:spChg>
        <pc:spChg chg="mod">
          <ac:chgData name="Senden, Theo" userId="6f890c81-53c4-457b-aaae-f89f5c6142db" providerId="ADAL" clId="{227B21F6-FCDD-434F-A4C3-76A9F69B2012}" dt="2024-11-30T08:14:43.200" v="2896" actId="20577"/>
          <ac:spMkLst>
            <pc:docMk/>
            <pc:sldMk cId="2591948382" sldId="408"/>
            <ac:spMk id="3" creationId="{48077852-C196-6BED-D386-00FC62269DEC}"/>
          </ac:spMkLst>
        </pc:spChg>
      </pc:sldChg>
      <pc:sldChg chg="modSp">
        <pc:chgData name="Senden, Theo" userId="6f890c81-53c4-457b-aaae-f89f5c6142db" providerId="ADAL" clId="{227B21F6-FCDD-434F-A4C3-76A9F69B2012}" dt="2024-11-30T08:15:39.014" v="2897" actId="478"/>
        <pc:sldMkLst>
          <pc:docMk/>
          <pc:sldMk cId="2670426584" sldId="409"/>
        </pc:sldMkLst>
        <pc:graphicFrameChg chg="mod">
          <ac:chgData name="Senden, Theo" userId="6f890c81-53c4-457b-aaae-f89f5c6142db" providerId="ADAL" clId="{227B21F6-FCDD-434F-A4C3-76A9F69B2012}" dt="2024-11-30T08:15:39.014" v="2897" actId="478"/>
          <ac:graphicFrameMkLst>
            <pc:docMk/>
            <pc:sldMk cId="2670426584" sldId="409"/>
            <ac:graphicFrameMk id="4" creationId="{00000000-0000-0000-0000-000000000000}"/>
          </ac:graphicFrameMkLst>
        </pc:graphicFrameChg>
      </pc:sldChg>
      <pc:sldChg chg="modSp">
        <pc:chgData name="Senden, Theo" userId="6f890c81-53c4-457b-aaae-f89f5c6142db" providerId="ADAL" clId="{227B21F6-FCDD-434F-A4C3-76A9F69B2012}" dt="2024-11-30T08:15:47.451" v="2900" actId="478"/>
        <pc:sldMkLst>
          <pc:docMk/>
          <pc:sldMk cId="1922921474" sldId="410"/>
        </pc:sldMkLst>
        <pc:graphicFrameChg chg="mod">
          <ac:chgData name="Senden, Theo" userId="6f890c81-53c4-457b-aaae-f89f5c6142db" providerId="ADAL" clId="{227B21F6-FCDD-434F-A4C3-76A9F69B2012}" dt="2024-11-30T08:15:47.451" v="2900" actId="478"/>
          <ac:graphicFrameMkLst>
            <pc:docMk/>
            <pc:sldMk cId="1922921474" sldId="410"/>
            <ac:graphicFrameMk id="4" creationId="{00000000-0000-0000-0000-000000000000}"/>
          </ac:graphicFrameMkLst>
        </pc:graphicFrameChg>
      </pc:sldChg>
      <pc:sldChg chg="addSp delSp modSp new mod">
        <pc:chgData name="Senden, Theo" userId="6f890c81-53c4-457b-aaae-f89f5c6142db" providerId="ADAL" clId="{227B21F6-FCDD-434F-A4C3-76A9F69B2012}" dt="2024-11-30T08:03:14.619" v="2706" actId="20577"/>
        <pc:sldMkLst>
          <pc:docMk/>
          <pc:sldMk cId="1137682956" sldId="411"/>
        </pc:sldMkLst>
        <pc:spChg chg="mod">
          <ac:chgData name="Senden, Theo" userId="6f890c81-53c4-457b-aaae-f89f5c6142db" providerId="ADAL" clId="{227B21F6-FCDD-434F-A4C3-76A9F69B2012}" dt="2024-11-29T23:16:54.703" v="1617" actId="20577"/>
          <ac:spMkLst>
            <pc:docMk/>
            <pc:sldMk cId="1137682956" sldId="411"/>
            <ac:spMk id="2" creationId="{60FBDB9D-6217-60AC-852E-CEFF250572E0}"/>
          </ac:spMkLst>
        </pc:spChg>
        <pc:spChg chg="del">
          <ac:chgData name="Senden, Theo" userId="6f890c81-53c4-457b-aaae-f89f5c6142db" providerId="ADAL" clId="{227B21F6-FCDD-434F-A4C3-76A9F69B2012}" dt="2024-11-29T22:20:46.673" v="480" actId="3680"/>
          <ac:spMkLst>
            <pc:docMk/>
            <pc:sldMk cId="1137682956" sldId="411"/>
            <ac:spMk id="3" creationId="{880CAA57-4F76-0AF0-8690-2C86E26F86EF}"/>
          </ac:spMkLst>
        </pc:spChg>
        <pc:spChg chg="add mod">
          <ac:chgData name="Senden, Theo" userId="6f890c81-53c4-457b-aaae-f89f5c6142db" providerId="ADAL" clId="{227B21F6-FCDD-434F-A4C3-76A9F69B2012}" dt="2024-11-30T08:03:14.619" v="2706" actId="20577"/>
          <ac:spMkLst>
            <pc:docMk/>
            <pc:sldMk cId="1137682956" sldId="411"/>
            <ac:spMk id="6" creationId="{05577E1B-7502-EB54-74A6-E8EEA3D22352}"/>
          </ac:spMkLst>
        </pc:spChg>
        <pc:graphicFrameChg chg="add del mod ord modGraphic">
          <ac:chgData name="Senden, Theo" userId="6f890c81-53c4-457b-aaae-f89f5c6142db" providerId="ADAL" clId="{227B21F6-FCDD-434F-A4C3-76A9F69B2012}" dt="2024-11-29T22:21:51.056" v="523" actId="478"/>
          <ac:graphicFrameMkLst>
            <pc:docMk/>
            <pc:sldMk cId="1137682956" sldId="411"/>
            <ac:graphicFrameMk id="4" creationId="{92D889D0-680A-EF58-5C46-F5C3829AAFFF}"/>
          </ac:graphicFrameMkLst>
        </pc:graphicFrameChg>
      </pc:sldChg>
      <pc:sldChg chg="modSp new del mod">
        <pc:chgData name="Senden, Theo" userId="6f890c81-53c4-457b-aaae-f89f5c6142db" providerId="ADAL" clId="{227B21F6-FCDD-434F-A4C3-76A9F69B2012}" dt="2024-11-30T08:07:10.707" v="2707" actId="47"/>
        <pc:sldMkLst>
          <pc:docMk/>
          <pc:sldMk cId="52690827" sldId="412"/>
        </pc:sldMkLst>
        <pc:spChg chg="mod">
          <ac:chgData name="Senden, Theo" userId="6f890c81-53c4-457b-aaae-f89f5c6142db" providerId="ADAL" clId="{227B21F6-FCDD-434F-A4C3-76A9F69B2012}" dt="2024-11-29T22:58:37.378" v="1279" actId="20577"/>
          <ac:spMkLst>
            <pc:docMk/>
            <pc:sldMk cId="52690827" sldId="412"/>
            <ac:spMk id="2" creationId="{6D553AC3-A63D-8DAC-388F-F827306194ED}"/>
          </ac:spMkLst>
        </pc:spChg>
        <pc:spChg chg="mod">
          <ac:chgData name="Senden, Theo" userId="6f890c81-53c4-457b-aaae-f89f5c6142db" providerId="ADAL" clId="{227B21F6-FCDD-434F-A4C3-76A9F69B2012}" dt="2024-11-29T23:00:52.249" v="1358" actId="20577"/>
          <ac:spMkLst>
            <pc:docMk/>
            <pc:sldMk cId="52690827" sldId="412"/>
            <ac:spMk id="3" creationId="{EE4F2EFA-407F-59AE-9341-811AC939A7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456B5-6BFB-4F0E-965C-16DEA15B7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4DE2A8-CEC3-434D-8529-5E5E229A473F}">
      <dgm:prSet/>
      <dgm:spPr/>
      <dgm:t>
        <a:bodyPr/>
        <a:lstStyle/>
        <a:p>
          <a:pPr rtl="0"/>
          <a:r>
            <a:rPr lang="en-US" dirty="0" err="1"/>
            <a:t>Revalideren</a:t>
          </a:r>
          <a:endParaRPr lang="nl-NL" dirty="0"/>
        </a:p>
      </dgm:t>
    </dgm:pt>
    <dgm:pt modelId="{14197401-1153-4485-ABB9-67CCDE193D09}" type="parTrans" cxnId="{79351204-CFD1-4F3B-B522-5CA011B5405C}">
      <dgm:prSet/>
      <dgm:spPr/>
      <dgm:t>
        <a:bodyPr/>
        <a:lstStyle/>
        <a:p>
          <a:endParaRPr lang="nl-NL"/>
        </a:p>
      </dgm:t>
    </dgm:pt>
    <dgm:pt modelId="{9467FD56-B0E0-433B-8030-6A0AA71DE781}" type="sibTrans" cxnId="{79351204-CFD1-4F3B-B522-5CA011B5405C}">
      <dgm:prSet/>
      <dgm:spPr/>
      <dgm:t>
        <a:bodyPr/>
        <a:lstStyle/>
        <a:p>
          <a:endParaRPr lang="nl-NL"/>
        </a:p>
      </dgm:t>
    </dgm:pt>
    <dgm:pt modelId="{9EA982DA-52D8-47CC-89ED-2EDB7011C79E}">
      <dgm:prSet/>
      <dgm:spPr/>
      <dgm:t>
        <a:bodyPr/>
        <a:lstStyle/>
        <a:p>
          <a:pPr rtl="0"/>
          <a:r>
            <a:rPr lang="en-US" dirty="0" err="1"/>
            <a:t>Belangrijke</a:t>
          </a:r>
          <a:r>
            <a:rPr lang="en-US" dirty="0"/>
            <a:t> </a:t>
          </a:r>
          <a:r>
            <a:rPr lang="en-US" dirty="0" err="1"/>
            <a:t>boodschappen</a:t>
          </a:r>
          <a:endParaRPr lang="nl-NL" dirty="0"/>
        </a:p>
      </dgm:t>
    </dgm:pt>
    <dgm:pt modelId="{F7E0BEF7-7A4E-4603-B98A-045F9C5728C5}" type="parTrans" cxnId="{9604EE2C-5DC0-44EA-B3F2-1D43384C809C}">
      <dgm:prSet/>
      <dgm:spPr/>
      <dgm:t>
        <a:bodyPr/>
        <a:lstStyle/>
        <a:p>
          <a:endParaRPr lang="nl-NL"/>
        </a:p>
      </dgm:t>
    </dgm:pt>
    <dgm:pt modelId="{975B9C31-12BD-4FDD-945B-E60436CAAEB6}" type="sibTrans" cxnId="{9604EE2C-5DC0-44EA-B3F2-1D43384C809C}">
      <dgm:prSet/>
      <dgm:spPr/>
      <dgm:t>
        <a:bodyPr/>
        <a:lstStyle/>
        <a:p>
          <a:endParaRPr lang="nl-NL"/>
        </a:p>
      </dgm:t>
    </dgm:pt>
    <dgm:pt modelId="{B3D50BE3-3390-422E-80CC-8E3ACE4655C5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NAH en </a:t>
          </a:r>
          <a:r>
            <a:rPr lang="en-US" dirty="0" err="1"/>
            <a:t>werk</a:t>
          </a:r>
          <a:endParaRPr lang="nl-NL" dirty="0"/>
        </a:p>
      </dgm:t>
    </dgm:pt>
    <dgm:pt modelId="{130EBB82-7543-4280-8F4A-24B340D904F6}" type="parTrans" cxnId="{ADED2E3B-7E43-4220-A5DE-553913F80806}">
      <dgm:prSet/>
      <dgm:spPr/>
      <dgm:t>
        <a:bodyPr/>
        <a:lstStyle/>
        <a:p>
          <a:endParaRPr lang="nl-NL"/>
        </a:p>
      </dgm:t>
    </dgm:pt>
    <dgm:pt modelId="{4C36E2B3-C7B8-4F12-A8B5-93D98FD907FC}" type="sibTrans" cxnId="{ADED2E3B-7E43-4220-A5DE-553913F80806}">
      <dgm:prSet/>
      <dgm:spPr/>
      <dgm:t>
        <a:bodyPr/>
        <a:lstStyle/>
        <a:p>
          <a:endParaRPr lang="nl-NL"/>
        </a:p>
      </dgm:t>
    </dgm:pt>
    <dgm:pt modelId="{B364CB7D-F4DA-4A4E-AE8F-2F85377D8EB8}">
      <dgm:prSet/>
      <dgm:spPr/>
      <dgm:t>
        <a:bodyPr/>
        <a:lstStyle/>
        <a:p>
          <a:pPr rtl="0"/>
          <a:r>
            <a:rPr lang="nl-NL" dirty="0"/>
            <a:t>Re-integreren</a:t>
          </a:r>
        </a:p>
      </dgm:t>
    </dgm:pt>
    <dgm:pt modelId="{7F325BF2-029E-446E-A3E7-98188EF0190D}" type="parTrans" cxnId="{FC717A53-1CFB-4BE2-B641-38EA5BE24CB6}">
      <dgm:prSet/>
      <dgm:spPr/>
      <dgm:t>
        <a:bodyPr/>
        <a:lstStyle/>
        <a:p>
          <a:endParaRPr lang="nl-NL"/>
        </a:p>
      </dgm:t>
    </dgm:pt>
    <dgm:pt modelId="{E15404B8-5AD3-46D3-A889-2D6E5158C415}" type="sibTrans" cxnId="{FC717A53-1CFB-4BE2-B641-38EA5BE24CB6}">
      <dgm:prSet/>
      <dgm:spPr/>
      <dgm:t>
        <a:bodyPr/>
        <a:lstStyle/>
        <a:p>
          <a:endParaRPr lang="nl-NL"/>
        </a:p>
      </dgm:t>
    </dgm:pt>
    <dgm:pt modelId="{A7B10C36-0719-4A52-9B68-27373DBC8000}" type="pres">
      <dgm:prSet presAssocID="{4D4456B5-6BFB-4F0E-965C-16DEA15B7AFF}" presName="linear" presStyleCnt="0">
        <dgm:presLayoutVars>
          <dgm:animLvl val="lvl"/>
          <dgm:resizeHandles val="exact"/>
        </dgm:presLayoutVars>
      </dgm:prSet>
      <dgm:spPr/>
    </dgm:pt>
    <dgm:pt modelId="{21969B04-BBBC-41A0-B0F7-1E2C97E7C5CF}" type="pres">
      <dgm:prSet presAssocID="{B3D50BE3-3390-422E-80CC-8E3ACE4655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555D19-AC8A-41FB-A5D9-621BA31ECDF6}" type="pres">
      <dgm:prSet presAssocID="{4C36E2B3-C7B8-4F12-A8B5-93D98FD907FC}" presName="spacer" presStyleCnt="0"/>
      <dgm:spPr/>
    </dgm:pt>
    <dgm:pt modelId="{34DB7ACB-0EE0-4233-8F47-D31CA32E30B7}" type="pres">
      <dgm:prSet presAssocID="{1D4DE2A8-CEC3-434D-8529-5E5E229A47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345783-0550-42F5-856D-FE655596A349}" type="pres">
      <dgm:prSet presAssocID="{9467FD56-B0E0-433B-8030-6A0AA71DE781}" presName="spacer" presStyleCnt="0"/>
      <dgm:spPr/>
    </dgm:pt>
    <dgm:pt modelId="{6B75273D-CBDD-4FEA-96FA-04F34E5C405C}" type="pres">
      <dgm:prSet presAssocID="{B364CB7D-F4DA-4A4E-AE8F-2F85377D8E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A1E8CA-9254-43F1-BACE-650331D9B788}" type="pres">
      <dgm:prSet presAssocID="{E15404B8-5AD3-46D3-A889-2D6E5158C415}" presName="spacer" presStyleCnt="0"/>
      <dgm:spPr/>
    </dgm:pt>
    <dgm:pt modelId="{1E2C17F5-8C89-4DA7-8D11-122FAF8F9A4B}" type="pres">
      <dgm:prSet presAssocID="{9EA982DA-52D8-47CC-89ED-2EDB7011C7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351204-CFD1-4F3B-B522-5CA011B5405C}" srcId="{4D4456B5-6BFB-4F0E-965C-16DEA15B7AFF}" destId="{1D4DE2A8-CEC3-434D-8529-5E5E229A473F}" srcOrd="1" destOrd="0" parTransId="{14197401-1153-4485-ABB9-67CCDE193D09}" sibTransId="{9467FD56-B0E0-433B-8030-6A0AA71DE781}"/>
    <dgm:cxn modelId="{9604EE2C-5DC0-44EA-B3F2-1D43384C809C}" srcId="{4D4456B5-6BFB-4F0E-965C-16DEA15B7AFF}" destId="{9EA982DA-52D8-47CC-89ED-2EDB7011C79E}" srcOrd="3" destOrd="0" parTransId="{F7E0BEF7-7A4E-4603-B98A-045F9C5728C5}" sibTransId="{975B9C31-12BD-4FDD-945B-E60436CAAEB6}"/>
    <dgm:cxn modelId="{642A4C32-BD5A-4344-8871-CA791EEC1FE7}" type="presOf" srcId="{1D4DE2A8-CEC3-434D-8529-5E5E229A473F}" destId="{34DB7ACB-0EE0-4233-8F47-D31CA32E30B7}" srcOrd="0" destOrd="0" presId="urn:microsoft.com/office/officeart/2005/8/layout/vList2"/>
    <dgm:cxn modelId="{8A06C532-7881-4011-9A35-35E692A45C25}" type="presOf" srcId="{B3D50BE3-3390-422E-80CC-8E3ACE4655C5}" destId="{21969B04-BBBC-41A0-B0F7-1E2C97E7C5CF}" srcOrd="0" destOrd="0" presId="urn:microsoft.com/office/officeart/2005/8/layout/vList2"/>
    <dgm:cxn modelId="{ADED2E3B-7E43-4220-A5DE-553913F80806}" srcId="{4D4456B5-6BFB-4F0E-965C-16DEA15B7AFF}" destId="{B3D50BE3-3390-422E-80CC-8E3ACE4655C5}" srcOrd="0" destOrd="0" parTransId="{130EBB82-7543-4280-8F4A-24B340D904F6}" sibTransId="{4C36E2B3-C7B8-4F12-A8B5-93D98FD907FC}"/>
    <dgm:cxn modelId="{C772E471-95EC-41F2-A406-B1CE0D917E05}" type="presOf" srcId="{9EA982DA-52D8-47CC-89ED-2EDB7011C79E}" destId="{1E2C17F5-8C89-4DA7-8D11-122FAF8F9A4B}" srcOrd="0" destOrd="0" presId="urn:microsoft.com/office/officeart/2005/8/layout/vList2"/>
    <dgm:cxn modelId="{FC717A53-1CFB-4BE2-B641-38EA5BE24CB6}" srcId="{4D4456B5-6BFB-4F0E-965C-16DEA15B7AFF}" destId="{B364CB7D-F4DA-4A4E-AE8F-2F85377D8EB8}" srcOrd="2" destOrd="0" parTransId="{7F325BF2-029E-446E-A3E7-98188EF0190D}" sibTransId="{E15404B8-5AD3-46D3-A889-2D6E5158C415}"/>
    <dgm:cxn modelId="{20FC6C7B-2D6F-4732-8DFC-63C527ACB6E7}" type="presOf" srcId="{4D4456B5-6BFB-4F0E-965C-16DEA15B7AFF}" destId="{A7B10C36-0719-4A52-9B68-27373DBC8000}" srcOrd="0" destOrd="0" presId="urn:microsoft.com/office/officeart/2005/8/layout/vList2"/>
    <dgm:cxn modelId="{D185FA93-2E49-4E53-8D58-3AD139329EB7}" type="presOf" srcId="{B364CB7D-F4DA-4A4E-AE8F-2F85377D8EB8}" destId="{6B75273D-CBDD-4FEA-96FA-04F34E5C405C}" srcOrd="0" destOrd="0" presId="urn:microsoft.com/office/officeart/2005/8/layout/vList2"/>
    <dgm:cxn modelId="{6E65FCE2-AD2C-4C0F-9677-71F2A189C5B2}" type="presParOf" srcId="{A7B10C36-0719-4A52-9B68-27373DBC8000}" destId="{21969B04-BBBC-41A0-B0F7-1E2C97E7C5CF}" srcOrd="0" destOrd="0" presId="urn:microsoft.com/office/officeart/2005/8/layout/vList2"/>
    <dgm:cxn modelId="{75D68867-D817-4F9A-84B4-02928D413394}" type="presParOf" srcId="{A7B10C36-0719-4A52-9B68-27373DBC8000}" destId="{FE555D19-AC8A-41FB-A5D9-621BA31ECDF6}" srcOrd="1" destOrd="0" presId="urn:microsoft.com/office/officeart/2005/8/layout/vList2"/>
    <dgm:cxn modelId="{1977FA93-F6B3-45F0-A076-F42287DF9F30}" type="presParOf" srcId="{A7B10C36-0719-4A52-9B68-27373DBC8000}" destId="{34DB7ACB-0EE0-4233-8F47-D31CA32E30B7}" srcOrd="2" destOrd="0" presId="urn:microsoft.com/office/officeart/2005/8/layout/vList2"/>
    <dgm:cxn modelId="{F77B6380-9929-47AD-83B9-766AF1E6C5F0}" type="presParOf" srcId="{A7B10C36-0719-4A52-9B68-27373DBC8000}" destId="{C9345783-0550-42F5-856D-FE655596A349}" srcOrd="3" destOrd="0" presId="urn:microsoft.com/office/officeart/2005/8/layout/vList2"/>
    <dgm:cxn modelId="{023EB862-3F64-4B6F-B6A6-EB842CDFB29E}" type="presParOf" srcId="{A7B10C36-0719-4A52-9B68-27373DBC8000}" destId="{6B75273D-CBDD-4FEA-96FA-04F34E5C405C}" srcOrd="4" destOrd="0" presId="urn:microsoft.com/office/officeart/2005/8/layout/vList2"/>
    <dgm:cxn modelId="{ED3CDDD3-5D27-4C25-92F6-B7FF0DEFED46}" type="presParOf" srcId="{A7B10C36-0719-4A52-9B68-27373DBC8000}" destId="{93A1E8CA-9254-43F1-BACE-650331D9B788}" srcOrd="5" destOrd="0" presId="urn:microsoft.com/office/officeart/2005/8/layout/vList2"/>
    <dgm:cxn modelId="{46983B7D-4C97-465B-B870-33CCFBB05175}" type="presParOf" srcId="{A7B10C36-0719-4A52-9B68-27373DBC8000}" destId="{1E2C17F5-8C89-4DA7-8D11-122FAF8F9A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456B5-6BFB-4F0E-965C-16DEA15B7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4DE2A8-CEC3-434D-8529-5E5E229A473F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err="1"/>
            <a:t>Revalideren</a:t>
          </a:r>
          <a:endParaRPr lang="nl-NL" dirty="0"/>
        </a:p>
      </dgm:t>
    </dgm:pt>
    <dgm:pt modelId="{14197401-1153-4485-ABB9-67CCDE193D09}" type="parTrans" cxnId="{79351204-CFD1-4F3B-B522-5CA011B5405C}">
      <dgm:prSet/>
      <dgm:spPr/>
      <dgm:t>
        <a:bodyPr/>
        <a:lstStyle/>
        <a:p>
          <a:endParaRPr lang="nl-NL"/>
        </a:p>
      </dgm:t>
    </dgm:pt>
    <dgm:pt modelId="{9467FD56-B0E0-433B-8030-6A0AA71DE781}" type="sibTrans" cxnId="{79351204-CFD1-4F3B-B522-5CA011B5405C}">
      <dgm:prSet/>
      <dgm:spPr/>
      <dgm:t>
        <a:bodyPr/>
        <a:lstStyle/>
        <a:p>
          <a:endParaRPr lang="nl-NL"/>
        </a:p>
      </dgm:t>
    </dgm:pt>
    <dgm:pt modelId="{9EA982DA-52D8-47CC-89ED-2EDB7011C79E}">
      <dgm:prSet/>
      <dgm:spPr/>
      <dgm:t>
        <a:bodyPr/>
        <a:lstStyle/>
        <a:p>
          <a:pPr rtl="0"/>
          <a:r>
            <a:rPr lang="en-US" dirty="0" err="1"/>
            <a:t>Belangrijke</a:t>
          </a:r>
          <a:r>
            <a:rPr lang="en-US" dirty="0"/>
            <a:t> </a:t>
          </a:r>
          <a:r>
            <a:rPr lang="en-US" dirty="0" err="1"/>
            <a:t>boodschappen</a:t>
          </a:r>
          <a:endParaRPr lang="nl-NL" dirty="0"/>
        </a:p>
      </dgm:t>
    </dgm:pt>
    <dgm:pt modelId="{F7E0BEF7-7A4E-4603-B98A-045F9C5728C5}" type="parTrans" cxnId="{9604EE2C-5DC0-44EA-B3F2-1D43384C809C}">
      <dgm:prSet/>
      <dgm:spPr/>
      <dgm:t>
        <a:bodyPr/>
        <a:lstStyle/>
        <a:p>
          <a:endParaRPr lang="nl-NL"/>
        </a:p>
      </dgm:t>
    </dgm:pt>
    <dgm:pt modelId="{975B9C31-12BD-4FDD-945B-E60436CAAEB6}" type="sibTrans" cxnId="{9604EE2C-5DC0-44EA-B3F2-1D43384C809C}">
      <dgm:prSet/>
      <dgm:spPr/>
      <dgm:t>
        <a:bodyPr/>
        <a:lstStyle/>
        <a:p>
          <a:endParaRPr lang="nl-NL"/>
        </a:p>
      </dgm:t>
    </dgm:pt>
    <dgm:pt modelId="{B3D50BE3-3390-422E-80CC-8E3ACE4655C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/>
            <a:t>NAH en </a:t>
          </a:r>
          <a:r>
            <a:rPr lang="en-US" dirty="0" err="1"/>
            <a:t>werk</a:t>
          </a:r>
          <a:endParaRPr lang="nl-NL" dirty="0"/>
        </a:p>
      </dgm:t>
    </dgm:pt>
    <dgm:pt modelId="{130EBB82-7543-4280-8F4A-24B340D904F6}" type="parTrans" cxnId="{ADED2E3B-7E43-4220-A5DE-553913F80806}">
      <dgm:prSet/>
      <dgm:spPr/>
      <dgm:t>
        <a:bodyPr/>
        <a:lstStyle/>
        <a:p>
          <a:endParaRPr lang="nl-NL"/>
        </a:p>
      </dgm:t>
    </dgm:pt>
    <dgm:pt modelId="{4C36E2B3-C7B8-4F12-A8B5-93D98FD907FC}" type="sibTrans" cxnId="{ADED2E3B-7E43-4220-A5DE-553913F80806}">
      <dgm:prSet/>
      <dgm:spPr/>
      <dgm:t>
        <a:bodyPr/>
        <a:lstStyle/>
        <a:p>
          <a:endParaRPr lang="nl-NL"/>
        </a:p>
      </dgm:t>
    </dgm:pt>
    <dgm:pt modelId="{B364CB7D-F4DA-4A4E-AE8F-2F85377D8EB8}">
      <dgm:prSet/>
      <dgm:spPr/>
      <dgm:t>
        <a:bodyPr/>
        <a:lstStyle/>
        <a:p>
          <a:pPr rtl="0"/>
          <a:r>
            <a:rPr lang="nl-NL" dirty="0"/>
            <a:t>Re-integreren</a:t>
          </a:r>
        </a:p>
      </dgm:t>
    </dgm:pt>
    <dgm:pt modelId="{7F325BF2-029E-446E-A3E7-98188EF0190D}" type="parTrans" cxnId="{FC717A53-1CFB-4BE2-B641-38EA5BE24CB6}">
      <dgm:prSet/>
      <dgm:spPr/>
      <dgm:t>
        <a:bodyPr/>
        <a:lstStyle/>
        <a:p>
          <a:endParaRPr lang="nl-NL"/>
        </a:p>
      </dgm:t>
    </dgm:pt>
    <dgm:pt modelId="{E15404B8-5AD3-46D3-A889-2D6E5158C415}" type="sibTrans" cxnId="{FC717A53-1CFB-4BE2-B641-38EA5BE24CB6}">
      <dgm:prSet/>
      <dgm:spPr/>
      <dgm:t>
        <a:bodyPr/>
        <a:lstStyle/>
        <a:p>
          <a:endParaRPr lang="nl-NL"/>
        </a:p>
      </dgm:t>
    </dgm:pt>
    <dgm:pt modelId="{A7B10C36-0719-4A52-9B68-27373DBC8000}" type="pres">
      <dgm:prSet presAssocID="{4D4456B5-6BFB-4F0E-965C-16DEA15B7AFF}" presName="linear" presStyleCnt="0">
        <dgm:presLayoutVars>
          <dgm:animLvl val="lvl"/>
          <dgm:resizeHandles val="exact"/>
        </dgm:presLayoutVars>
      </dgm:prSet>
      <dgm:spPr/>
    </dgm:pt>
    <dgm:pt modelId="{21969B04-BBBC-41A0-B0F7-1E2C97E7C5CF}" type="pres">
      <dgm:prSet presAssocID="{B3D50BE3-3390-422E-80CC-8E3ACE4655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555D19-AC8A-41FB-A5D9-621BA31ECDF6}" type="pres">
      <dgm:prSet presAssocID="{4C36E2B3-C7B8-4F12-A8B5-93D98FD907FC}" presName="spacer" presStyleCnt="0"/>
      <dgm:spPr/>
    </dgm:pt>
    <dgm:pt modelId="{34DB7ACB-0EE0-4233-8F47-D31CA32E30B7}" type="pres">
      <dgm:prSet presAssocID="{1D4DE2A8-CEC3-434D-8529-5E5E229A47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345783-0550-42F5-856D-FE655596A349}" type="pres">
      <dgm:prSet presAssocID="{9467FD56-B0E0-433B-8030-6A0AA71DE781}" presName="spacer" presStyleCnt="0"/>
      <dgm:spPr/>
    </dgm:pt>
    <dgm:pt modelId="{6B75273D-CBDD-4FEA-96FA-04F34E5C405C}" type="pres">
      <dgm:prSet presAssocID="{B364CB7D-F4DA-4A4E-AE8F-2F85377D8E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A1E8CA-9254-43F1-BACE-650331D9B788}" type="pres">
      <dgm:prSet presAssocID="{E15404B8-5AD3-46D3-A889-2D6E5158C415}" presName="spacer" presStyleCnt="0"/>
      <dgm:spPr/>
    </dgm:pt>
    <dgm:pt modelId="{1E2C17F5-8C89-4DA7-8D11-122FAF8F9A4B}" type="pres">
      <dgm:prSet presAssocID="{9EA982DA-52D8-47CC-89ED-2EDB7011C7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351204-CFD1-4F3B-B522-5CA011B5405C}" srcId="{4D4456B5-6BFB-4F0E-965C-16DEA15B7AFF}" destId="{1D4DE2A8-CEC3-434D-8529-5E5E229A473F}" srcOrd="1" destOrd="0" parTransId="{14197401-1153-4485-ABB9-67CCDE193D09}" sibTransId="{9467FD56-B0E0-433B-8030-6A0AA71DE781}"/>
    <dgm:cxn modelId="{9604EE2C-5DC0-44EA-B3F2-1D43384C809C}" srcId="{4D4456B5-6BFB-4F0E-965C-16DEA15B7AFF}" destId="{9EA982DA-52D8-47CC-89ED-2EDB7011C79E}" srcOrd="3" destOrd="0" parTransId="{F7E0BEF7-7A4E-4603-B98A-045F9C5728C5}" sibTransId="{975B9C31-12BD-4FDD-945B-E60436CAAEB6}"/>
    <dgm:cxn modelId="{642A4C32-BD5A-4344-8871-CA791EEC1FE7}" type="presOf" srcId="{1D4DE2A8-CEC3-434D-8529-5E5E229A473F}" destId="{34DB7ACB-0EE0-4233-8F47-D31CA32E30B7}" srcOrd="0" destOrd="0" presId="urn:microsoft.com/office/officeart/2005/8/layout/vList2"/>
    <dgm:cxn modelId="{8A06C532-7881-4011-9A35-35E692A45C25}" type="presOf" srcId="{B3D50BE3-3390-422E-80CC-8E3ACE4655C5}" destId="{21969B04-BBBC-41A0-B0F7-1E2C97E7C5CF}" srcOrd="0" destOrd="0" presId="urn:microsoft.com/office/officeart/2005/8/layout/vList2"/>
    <dgm:cxn modelId="{ADED2E3B-7E43-4220-A5DE-553913F80806}" srcId="{4D4456B5-6BFB-4F0E-965C-16DEA15B7AFF}" destId="{B3D50BE3-3390-422E-80CC-8E3ACE4655C5}" srcOrd="0" destOrd="0" parTransId="{130EBB82-7543-4280-8F4A-24B340D904F6}" sibTransId="{4C36E2B3-C7B8-4F12-A8B5-93D98FD907FC}"/>
    <dgm:cxn modelId="{C772E471-95EC-41F2-A406-B1CE0D917E05}" type="presOf" srcId="{9EA982DA-52D8-47CC-89ED-2EDB7011C79E}" destId="{1E2C17F5-8C89-4DA7-8D11-122FAF8F9A4B}" srcOrd="0" destOrd="0" presId="urn:microsoft.com/office/officeart/2005/8/layout/vList2"/>
    <dgm:cxn modelId="{FC717A53-1CFB-4BE2-B641-38EA5BE24CB6}" srcId="{4D4456B5-6BFB-4F0E-965C-16DEA15B7AFF}" destId="{B364CB7D-F4DA-4A4E-AE8F-2F85377D8EB8}" srcOrd="2" destOrd="0" parTransId="{7F325BF2-029E-446E-A3E7-98188EF0190D}" sibTransId="{E15404B8-5AD3-46D3-A889-2D6E5158C415}"/>
    <dgm:cxn modelId="{20FC6C7B-2D6F-4732-8DFC-63C527ACB6E7}" type="presOf" srcId="{4D4456B5-6BFB-4F0E-965C-16DEA15B7AFF}" destId="{A7B10C36-0719-4A52-9B68-27373DBC8000}" srcOrd="0" destOrd="0" presId="urn:microsoft.com/office/officeart/2005/8/layout/vList2"/>
    <dgm:cxn modelId="{D185FA93-2E49-4E53-8D58-3AD139329EB7}" type="presOf" srcId="{B364CB7D-F4DA-4A4E-AE8F-2F85377D8EB8}" destId="{6B75273D-CBDD-4FEA-96FA-04F34E5C405C}" srcOrd="0" destOrd="0" presId="urn:microsoft.com/office/officeart/2005/8/layout/vList2"/>
    <dgm:cxn modelId="{6E65FCE2-AD2C-4C0F-9677-71F2A189C5B2}" type="presParOf" srcId="{A7B10C36-0719-4A52-9B68-27373DBC8000}" destId="{21969B04-BBBC-41A0-B0F7-1E2C97E7C5CF}" srcOrd="0" destOrd="0" presId="urn:microsoft.com/office/officeart/2005/8/layout/vList2"/>
    <dgm:cxn modelId="{75D68867-D817-4F9A-84B4-02928D413394}" type="presParOf" srcId="{A7B10C36-0719-4A52-9B68-27373DBC8000}" destId="{FE555D19-AC8A-41FB-A5D9-621BA31ECDF6}" srcOrd="1" destOrd="0" presId="urn:microsoft.com/office/officeart/2005/8/layout/vList2"/>
    <dgm:cxn modelId="{1977FA93-F6B3-45F0-A076-F42287DF9F30}" type="presParOf" srcId="{A7B10C36-0719-4A52-9B68-27373DBC8000}" destId="{34DB7ACB-0EE0-4233-8F47-D31CA32E30B7}" srcOrd="2" destOrd="0" presId="urn:microsoft.com/office/officeart/2005/8/layout/vList2"/>
    <dgm:cxn modelId="{F77B6380-9929-47AD-83B9-766AF1E6C5F0}" type="presParOf" srcId="{A7B10C36-0719-4A52-9B68-27373DBC8000}" destId="{C9345783-0550-42F5-856D-FE655596A349}" srcOrd="3" destOrd="0" presId="urn:microsoft.com/office/officeart/2005/8/layout/vList2"/>
    <dgm:cxn modelId="{023EB862-3F64-4B6F-B6A6-EB842CDFB29E}" type="presParOf" srcId="{A7B10C36-0719-4A52-9B68-27373DBC8000}" destId="{6B75273D-CBDD-4FEA-96FA-04F34E5C405C}" srcOrd="4" destOrd="0" presId="urn:microsoft.com/office/officeart/2005/8/layout/vList2"/>
    <dgm:cxn modelId="{ED3CDDD3-5D27-4C25-92F6-B7FF0DEFED46}" type="presParOf" srcId="{A7B10C36-0719-4A52-9B68-27373DBC8000}" destId="{93A1E8CA-9254-43F1-BACE-650331D9B788}" srcOrd="5" destOrd="0" presId="urn:microsoft.com/office/officeart/2005/8/layout/vList2"/>
    <dgm:cxn modelId="{46983B7D-4C97-465B-B870-33CCFBB05175}" type="presParOf" srcId="{A7B10C36-0719-4A52-9B68-27373DBC8000}" destId="{1E2C17F5-8C89-4DA7-8D11-122FAF8F9A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456B5-6BFB-4F0E-965C-16DEA15B7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4DE2A8-CEC3-434D-8529-5E5E229A473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 err="1"/>
            <a:t>Revalideren</a:t>
          </a:r>
          <a:endParaRPr lang="nl-NL" dirty="0"/>
        </a:p>
      </dgm:t>
    </dgm:pt>
    <dgm:pt modelId="{14197401-1153-4485-ABB9-67CCDE193D09}" type="parTrans" cxnId="{79351204-CFD1-4F3B-B522-5CA011B5405C}">
      <dgm:prSet/>
      <dgm:spPr/>
      <dgm:t>
        <a:bodyPr/>
        <a:lstStyle/>
        <a:p>
          <a:endParaRPr lang="nl-NL"/>
        </a:p>
      </dgm:t>
    </dgm:pt>
    <dgm:pt modelId="{9467FD56-B0E0-433B-8030-6A0AA71DE781}" type="sibTrans" cxnId="{79351204-CFD1-4F3B-B522-5CA011B5405C}">
      <dgm:prSet/>
      <dgm:spPr/>
      <dgm:t>
        <a:bodyPr/>
        <a:lstStyle/>
        <a:p>
          <a:endParaRPr lang="nl-NL"/>
        </a:p>
      </dgm:t>
    </dgm:pt>
    <dgm:pt modelId="{9EA982DA-52D8-47CC-89ED-2EDB7011C79E}">
      <dgm:prSet/>
      <dgm:spPr/>
      <dgm:t>
        <a:bodyPr/>
        <a:lstStyle/>
        <a:p>
          <a:pPr rtl="0"/>
          <a:r>
            <a:rPr lang="en-US" dirty="0" err="1"/>
            <a:t>Belangrijke</a:t>
          </a:r>
          <a:r>
            <a:rPr lang="en-US" dirty="0"/>
            <a:t> </a:t>
          </a:r>
          <a:r>
            <a:rPr lang="en-US" dirty="0" err="1"/>
            <a:t>boodschappen</a:t>
          </a:r>
          <a:endParaRPr lang="nl-NL" dirty="0"/>
        </a:p>
      </dgm:t>
    </dgm:pt>
    <dgm:pt modelId="{F7E0BEF7-7A4E-4603-B98A-045F9C5728C5}" type="parTrans" cxnId="{9604EE2C-5DC0-44EA-B3F2-1D43384C809C}">
      <dgm:prSet/>
      <dgm:spPr/>
      <dgm:t>
        <a:bodyPr/>
        <a:lstStyle/>
        <a:p>
          <a:endParaRPr lang="nl-NL"/>
        </a:p>
      </dgm:t>
    </dgm:pt>
    <dgm:pt modelId="{975B9C31-12BD-4FDD-945B-E60436CAAEB6}" type="sibTrans" cxnId="{9604EE2C-5DC0-44EA-B3F2-1D43384C809C}">
      <dgm:prSet/>
      <dgm:spPr/>
      <dgm:t>
        <a:bodyPr/>
        <a:lstStyle/>
        <a:p>
          <a:endParaRPr lang="nl-NL"/>
        </a:p>
      </dgm:t>
    </dgm:pt>
    <dgm:pt modelId="{B3D50BE3-3390-422E-80CC-8E3ACE4655C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dirty="0"/>
            <a:t>NAH en </a:t>
          </a:r>
          <a:r>
            <a:rPr lang="en-US" dirty="0" err="1"/>
            <a:t>werk</a:t>
          </a:r>
          <a:endParaRPr lang="nl-NL" dirty="0"/>
        </a:p>
      </dgm:t>
    </dgm:pt>
    <dgm:pt modelId="{130EBB82-7543-4280-8F4A-24B340D904F6}" type="parTrans" cxnId="{ADED2E3B-7E43-4220-A5DE-553913F80806}">
      <dgm:prSet/>
      <dgm:spPr/>
      <dgm:t>
        <a:bodyPr/>
        <a:lstStyle/>
        <a:p>
          <a:endParaRPr lang="nl-NL"/>
        </a:p>
      </dgm:t>
    </dgm:pt>
    <dgm:pt modelId="{4C36E2B3-C7B8-4F12-A8B5-93D98FD907FC}" type="sibTrans" cxnId="{ADED2E3B-7E43-4220-A5DE-553913F80806}">
      <dgm:prSet/>
      <dgm:spPr/>
      <dgm:t>
        <a:bodyPr/>
        <a:lstStyle/>
        <a:p>
          <a:endParaRPr lang="nl-NL"/>
        </a:p>
      </dgm:t>
    </dgm:pt>
    <dgm:pt modelId="{B364CB7D-F4DA-4A4E-AE8F-2F85377D8EB8}">
      <dgm:prSet/>
      <dgm:spPr>
        <a:solidFill>
          <a:srgbClr val="FF0000"/>
        </a:solidFill>
      </dgm:spPr>
      <dgm:t>
        <a:bodyPr/>
        <a:lstStyle/>
        <a:p>
          <a:pPr rtl="0"/>
          <a:r>
            <a:rPr lang="nl-NL" dirty="0"/>
            <a:t>Re-integreren</a:t>
          </a:r>
        </a:p>
      </dgm:t>
    </dgm:pt>
    <dgm:pt modelId="{7F325BF2-029E-446E-A3E7-98188EF0190D}" type="parTrans" cxnId="{FC717A53-1CFB-4BE2-B641-38EA5BE24CB6}">
      <dgm:prSet/>
      <dgm:spPr/>
      <dgm:t>
        <a:bodyPr/>
        <a:lstStyle/>
        <a:p>
          <a:endParaRPr lang="nl-NL"/>
        </a:p>
      </dgm:t>
    </dgm:pt>
    <dgm:pt modelId="{E15404B8-5AD3-46D3-A889-2D6E5158C415}" type="sibTrans" cxnId="{FC717A53-1CFB-4BE2-B641-38EA5BE24CB6}">
      <dgm:prSet/>
      <dgm:spPr/>
      <dgm:t>
        <a:bodyPr/>
        <a:lstStyle/>
        <a:p>
          <a:endParaRPr lang="nl-NL"/>
        </a:p>
      </dgm:t>
    </dgm:pt>
    <dgm:pt modelId="{A7B10C36-0719-4A52-9B68-27373DBC8000}" type="pres">
      <dgm:prSet presAssocID="{4D4456B5-6BFB-4F0E-965C-16DEA15B7AFF}" presName="linear" presStyleCnt="0">
        <dgm:presLayoutVars>
          <dgm:animLvl val="lvl"/>
          <dgm:resizeHandles val="exact"/>
        </dgm:presLayoutVars>
      </dgm:prSet>
      <dgm:spPr/>
    </dgm:pt>
    <dgm:pt modelId="{21969B04-BBBC-41A0-B0F7-1E2C97E7C5CF}" type="pres">
      <dgm:prSet presAssocID="{B3D50BE3-3390-422E-80CC-8E3ACE4655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555D19-AC8A-41FB-A5D9-621BA31ECDF6}" type="pres">
      <dgm:prSet presAssocID="{4C36E2B3-C7B8-4F12-A8B5-93D98FD907FC}" presName="spacer" presStyleCnt="0"/>
      <dgm:spPr/>
    </dgm:pt>
    <dgm:pt modelId="{34DB7ACB-0EE0-4233-8F47-D31CA32E30B7}" type="pres">
      <dgm:prSet presAssocID="{1D4DE2A8-CEC3-434D-8529-5E5E229A47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345783-0550-42F5-856D-FE655596A349}" type="pres">
      <dgm:prSet presAssocID="{9467FD56-B0E0-433B-8030-6A0AA71DE781}" presName="spacer" presStyleCnt="0"/>
      <dgm:spPr/>
    </dgm:pt>
    <dgm:pt modelId="{6B75273D-CBDD-4FEA-96FA-04F34E5C405C}" type="pres">
      <dgm:prSet presAssocID="{B364CB7D-F4DA-4A4E-AE8F-2F85377D8E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A1E8CA-9254-43F1-BACE-650331D9B788}" type="pres">
      <dgm:prSet presAssocID="{E15404B8-5AD3-46D3-A889-2D6E5158C415}" presName="spacer" presStyleCnt="0"/>
      <dgm:spPr/>
    </dgm:pt>
    <dgm:pt modelId="{1E2C17F5-8C89-4DA7-8D11-122FAF8F9A4B}" type="pres">
      <dgm:prSet presAssocID="{9EA982DA-52D8-47CC-89ED-2EDB7011C7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9351204-CFD1-4F3B-B522-5CA011B5405C}" srcId="{4D4456B5-6BFB-4F0E-965C-16DEA15B7AFF}" destId="{1D4DE2A8-CEC3-434D-8529-5E5E229A473F}" srcOrd="1" destOrd="0" parTransId="{14197401-1153-4485-ABB9-67CCDE193D09}" sibTransId="{9467FD56-B0E0-433B-8030-6A0AA71DE781}"/>
    <dgm:cxn modelId="{9604EE2C-5DC0-44EA-B3F2-1D43384C809C}" srcId="{4D4456B5-6BFB-4F0E-965C-16DEA15B7AFF}" destId="{9EA982DA-52D8-47CC-89ED-2EDB7011C79E}" srcOrd="3" destOrd="0" parTransId="{F7E0BEF7-7A4E-4603-B98A-045F9C5728C5}" sibTransId="{975B9C31-12BD-4FDD-945B-E60436CAAEB6}"/>
    <dgm:cxn modelId="{642A4C32-BD5A-4344-8871-CA791EEC1FE7}" type="presOf" srcId="{1D4DE2A8-CEC3-434D-8529-5E5E229A473F}" destId="{34DB7ACB-0EE0-4233-8F47-D31CA32E30B7}" srcOrd="0" destOrd="0" presId="urn:microsoft.com/office/officeart/2005/8/layout/vList2"/>
    <dgm:cxn modelId="{8A06C532-7881-4011-9A35-35E692A45C25}" type="presOf" srcId="{B3D50BE3-3390-422E-80CC-8E3ACE4655C5}" destId="{21969B04-BBBC-41A0-B0F7-1E2C97E7C5CF}" srcOrd="0" destOrd="0" presId="urn:microsoft.com/office/officeart/2005/8/layout/vList2"/>
    <dgm:cxn modelId="{ADED2E3B-7E43-4220-A5DE-553913F80806}" srcId="{4D4456B5-6BFB-4F0E-965C-16DEA15B7AFF}" destId="{B3D50BE3-3390-422E-80CC-8E3ACE4655C5}" srcOrd="0" destOrd="0" parTransId="{130EBB82-7543-4280-8F4A-24B340D904F6}" sibTransId="{4C36E2B3-C7B8-4F12-A8B5-93D98FD907FC}"/>
    <dgm:cxn modelId="{C772E471-95EC-41F2-A406-B1CE0D917E05}" type="presOf" srcId="{9EA982DA-52D8-47CC-89ED-2EDB7011C79E}" destId="{1E2C17F5-8C89-4DA7-8D11-122FAF8F9A4B}" srcOrd="0" destOrd="0" presId="urn:microsoft.com/office/officeart/2005/8/layout/vList2"/>
    <dgm:cxn modelId="{FC717A53-1CFB-4BE2-B641-38EA5BE24CB6}" srcId="{4D4456B5-6BFB-4F0E-965C-16DEA15B7AFF}" destId="{B364CB7D-F4DA-4A4E-AE8F-2F85377D8EB8}" srcOrd="2" destOrd="0" parTransId="{7F325BF2-029E-446E-A3E7-98188EF0190D}" sibTransId="{E15404B8-5AD3-46D3-A889-2D6E5158C415}"/>
    <dgm:cxn modelId="{20FC6C7B-2D6F-4732-8DFC-63C527ACB6E7}" type="presOf" srcId="{4D4456B5-6BFB-4F0E-965C-16DEA15B7AFF}" destId="{A7B10C36-0719-4A52-9B68-27373DBC8000}" srcOrd="0" destOrd="0" presId="urn:microsoft.com/office/officeart/2005/8/layout/vList2"/>
    <dgm:cxn modelId="{D185FA93-2E49-4E53-8D58-3AD139329EB7}" type="presOf" srcId="{B364CB7D-F4DA-4A4E-AE8F-2F85377D8EB8}" destId="{6B75273D-CBDD-4FEA-96FA-04F34E5C405C}" srcOrd="0" destOrd="0" presId="urn:microsoft.com/office/officeart/2005/8/layout/vList2"/>
    <dgm:cxn modelId="{6E65FCE2-AD2C-4C0F-9677-71F2A189C5B2}" type="presParOf" srcId="{A7B10C36-0719-4A52-9B68-27373DBC8000}" destId="{21969B04-BBBC-41A0-B0F7-1E2C97E7C5CF}" srcOrd="0" destOrd="0" presId="urn:microsoft.com/office/officeart/2005/8/layout/vList2"/>
    <dgm:cxn modelId="{75D68867-D817-4F9A-84B4-02928D413394}" type="presParOf" srcId="{A7B10C36-0719-4A52-9B68-27373DBC8000}" destId="{FE555D19-AC8A-41FB-A5D9-621BA31ECDF6}" srcOrd="1" destOrd="0" presId="urn:microsoft.com/office/officeart/2005/8/layout/vList2"/>
    <dgm:cxn modelId="{1977FA93-F6B3-45F0-A076-F42287DF9F30}" type="presParOf" srcId="{A7B10C36-0719-4A52-9B68-27373DBC8000}" destId="{34DB7ACB-0EE0-4233-8F47-D31CA32E30B7}" srcOrd="2" destOrd="0" presId="urn:microsoft.com/office/officeart/2005/8/layout/vList2"/>
    <dgm:cxn modelId="{F77B6380-9929-47AD-83B9-766AF1E6C5F0}" type="presParOf" srcId="{A7B10C36-0719-4A52-9B68-27373DBC8000}" destId="{C9345783-0550-42F5-856D-FE655596A349}" srcOrd="3" destOrd="0" presId="urn:microsoft.com/office/officeart/2005/8/layout/vList2"/>
    <dgm:cxn modelId="{023EB862-3F64-4B6F-B6A6-EB842CDFB29E}" type="presParOf" srcId="{A7B10C36-0719-4A52-9B68-27373DBC8000}" destId="{6B75273D-CBDD-4FEA-96FA-04F34E5C405C}" srcOrd="4" destOrd="0" presId="urn:microsoft.com/office/officeart/2005/8/layout/vList2"/>
    <dgm:cxn modelId="{ED3CDDD3-5D27-4C25-92F6-B7FF0DEFED46}" type="presParOf" srcId="{A7B10C36-0719-4A52-9B68-27373DBC8000}" destId="{93A1E8CA-9254-43F1-BACE-650331D9B788}" srcOrd="5" destOrd="0" presId="urn:microsoft.com/office/officeart/2005/8/layout/vList2"/>
    <dgm:cxn modelId="{46983B7D-4C97-465B-B870-33CCFBB05175}" type="presParOf" srcId="{A7B10C36-0719-4A52-9B68-27373DBC8000}" destId="{1E2C17F5-8C89-4DA7-8D11-122FAF8F9A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33701-EAAE-4C48-90FC-FC1C6EBF5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682028D-4155-40BC-AE96-BFA97AD29293}">
      <dgm:prSet/>
      <dgm:spPr/>
      <dgm:t>
        <a:bodyPr/>
        <a:lstStyle/>
        <a:p>
          <a:pPr rtl="0"/>
          <a:r>
            <a:rPr lang="nl-NL" dirty="0"/>
            <a:t>Wat kan wel ! </a:t>
          </a:r>
          <a:r>
            <a:rPr lang="nl-NL" dirty="0">
              <a:sym typeface="Wingdings" panose="05000000000000000000" pitchFamily="2" charset="2"/>
            </a:rPr>
            <a:t> </a:t>
          </a:r>
          <a:r>
            <a:rPr lang="nl-NL" dirty="0"/>
            <a:t>Werken (</a:t>
          </a:r>
          <a:r>
            <a:rPr lang="nl-NL" b="0" dirty="0"/>
            <a:t>NAAR VERMOGEN</a:t>
          </a:r>
          <a:r>
            <a:rPr lang="nl-NL" dirty="0"/>
            <a:t>) is GEZOND ! </a:t>
          </a:r>
        </a:p>
      </dgm:t>
    </dgm:pt>
    <dgm:pt modelId="{5B621BA8-4488-4956-877F-B61C824817BE}" type="parTrans" cxnId="{CC40EC74-6A5F-49EA-ACFE-875E295A7FF5}">
      <dgm:prSet/>
      <dgm:spPr/>
      <dgm:t>
        <a:bodyPr/>
        <a:lstStyle/>
        <a:p>
          <a:endParaRPr lang="nl-NL"/>
        </a:p>
      </dgm:t>
    </dgm:pt>
    <dgm:pt modelId="{0778E9F1-C3F7-40CE-908B-F11283F82039}" type="sibTrans" cxnId="{CC40EC74-6A5F-49EA-ACFE-875E295A7FF5}">
      <dgm:prSet/>
      <dgm:spPr/>
      <dgm:t>
        <a:bodyPr/>
        <a:lstStyle/>
        <a:p>
          <a:endParaRPr lang="nl-NL"/>
        </a:p>
      </dgm:t>
    </dgm:pt>
    <dgm:pt modelId="{242218EF-F3E5-4F46-85BA-B32D51553CC5}">
      <dgm:prSet/>
      <dgm:spPr/>
      <dgm:t>
        <a:bodyPr/>
        <a:lstStyle/>
        <a:p>
          <a:pPr rtl="0"/>
          <a:r>
            <a:rPr lang="nl-NL" dirty="0"/>
            <a:t>Werk aan een nieuwe balans: ACCEPTATIE, AANPASSEN (REVALIDATIE)</a:t>
          </a:r>
        </a:p>
      </dgm:t>
    </dgm:pt>
    <dgm:pt modelId="{5DEFFBF3-202B-4765-95C2-D051388F6A1D}" type="parTrans" cxnId="{92B936DF-F203-4CE2-BB6F-76B6C4DA589C}">
      <dgm:prSet/>
      <dgm:spPr/>
      <dgm:t>
        <a:bodyPr/>
        <a:lstStyle/>
        <a:p>
          <a:endParaRPr lang="nl-NL"/>
        </a:p>
      </dgm:t>
    </dgm:pt>
    <dgm:pt modelId="{8A5241F2-3931-4D80-A75A-47414AA9E5A6}" type="sibTrans" cxnId="{92B936DF-F203-4CE2-BB6F-76B6C4DA589C}">
      <dgm:prSet/>
      <dgm:spPr/>
      <dgm:t>
        <a:bodyPr/>
        <a:lstStyle/>
        <a:p>
          <a:endParaRPr lang="nl-NL"/>
        </a:p>
      </dgm:t>
    </dgm:pt>
    <dgm:pt modelId="{F9416352-12C9-44B8-8C8A-B8321FB36D5C}">
      <dgm:prSet/>
      <dgm:spPr/>
      <dgm:t>
        <a:bodyPr/>
        <a:lstStyle/>
        <a:p>
          <a:pPr rtl="0"/>
          <a:r>
            <a:rPr lang="nl-NL" dirty="0"/>
            <a:t>RE-INTEGRATIE: Vraag / zoek / accepteer hulp en deskundig advies</a:t>
          </a:r>
        </a:p>
      </dgm:t>
    </dgm:pt>
    <dgm:pt modelId="{0505C94A-B300-4B29-99C2-F9B9723D32FB}" type="parTrans" cxnId="{9FDB4F24-8C7F-4EBA-B58E-E9D97ADBD7B2}">
      <dgm:prSet/>
      <dgm:spPr/>
      <dgm:t>
        <a:bodyPr/>
        <a:lstStyle/>
        <a:p>
          <a:endParaRPr lang="nl-NL"/>
        </a:p>
      </dgm:t>
    </dgm:pt>
    <dgm:pt modelId="{40EBECA1-AD9E-4CF5-B105-6F0352664CBB}" type="sibTrans" cxnId="{9FDB4F24-8C7F-4EBA-B58E-E9D97ADBD7B2}">
      <dgm:prSet/>
      <dgm:spPr/>
      <dgm:t>
        <a:bodyPr/>
        <a:lstStyle/>
        <a:p>
          <a:endParaRPr lang="nl-NL"/>
        </a:p>
      </dgm:t>
    </dgm:pt>
    <dgm:pt modelId="{1A5E7659-7A06-4361-AB5C-470C69FCBBFA}">
      <dgm:prSet/>
      <dgm:spPr/>
      <dgm:t>
        <a:bodyPr/>
        <a:lstStyle/>
        <a:p>
          <a:pPr rtl="0"/>
          <a:r>
            <a:rPr lang="nl-NL" dirty="0"/>
            <a:t>Loondienst: recht op begeleiding door een bedrijfsarts (≠ </a:t>
          </a:r>
          <a:r>
            <a:rPr lang="nl-NL" dirty="0" err="1"/>
            <a:t>arbo</a:t>
          </a:r>
          <a:r>
            <a:rPr lang="nl-NL" dirty="0"/>
            <a:t>-arts/casemanager)</a:t>
          </a:r>
        </a:p>
      </dgm:t>
    </dgm:pt>
    <dgm:pt modelId="{24F33B2E-F937-4D12-AC62-19207D537781}" type="parTrans" cxnId="{A0C820B1-3CA9-408A-875D-AAC35EBE6F2B}">
      <dgm:prSet/>
      <dgm:spPr/>
      <dgm:t>
        <a:bodyPr/>
        <a:lstStyle/>
        <a:p>
          <a:endParaRPr lang="nl-NL"/>
        </a:p>
      </dgm:t>
    </dgm:pt>
    <dgm:pt modelId="{3E97419B-EB30-449E-856B-72B88232D516}" type="sibTrans" cxnId="{A0C820B1-3CA9-408A-875D-AAC35EBE6F2B}">
      <dgm:prSet/>
      <dgm:spPr/>
      <dgm:t>
        <a:bodyPr/>
        <a:lstStyle/>
        <a:p>
          <a:endParaRPr lang="nl-NL"/>
        </a:p>
      </dgm:t>
    </dgm:pt>
    <dgm:pt modelId="{042AF67C-8997-4624-8709-C48625D31954}">
      <dgm:prSet/>
      <dgm:spPr/>
      <dgm:t>
        <a:bodyPr/>
        <a:lstStyle/>
        <a:p>
          <a:pPr rtl="0"/>
          <a:r>
            <a:rPr lang="nl-NL" dirty="0"/>
            <a:t>En…. dring aan op afstemming medisch/verpleegkundig specialist en bedrijfsarts</a:t>
          </a:r>
        </a:p>
      </dgm:t>
    </dgm:pt>
    <dgm:pt modelId="{DD16512B-F850-4454-8700-3F2ED27697F4}" type="parTrans" cxnId="{51E5A9F1-20F6-41D6-BFF2-E414BF21DDCD}">
      <dgm:prSet/>
      <dgm:spPr/>
      <dgm:t>
        <a:bodyPr/>
        <a:lstStyle/>
        <a:p>
          <a:endParaRPr lang="nl-NL"/>
        </a:p>
      </dgm:t>
    </dgm:pt>
    <dgm:pt modelId="{8608315C-1A3D-46DF-BD08-3783D089CE85}" type="sibTrans" cxnId="{51E5A9F1-20F6-41D6-BFF2-E414BF21DDCD}">
      <dgm:prSet/>
      <dgm:spPr/>
      <dgm:t>
        <a:bodyPr/>
        <a:lstStyle/>
        <a:p>
          <a:endParaRPr lang="nl-NL"/>
        </a:p>
      </dgm:t>
    </dgm:pt>
    <dgm:pt modelId="{7F93063F-CADE-4833-B283-26CB219765E1}">
      <dgm:prSet/>
      <dgm:spPr/>
      <dgm:t>
        <a:bodyPr/>
        <a:lstStyle/>
        <a:p>
          <a:pPr rtl="0"/>
          <a:endParaRPr lang="nl-NL" dirty="0"/>
        </a:p>
      </dgm:t>
    </dgm:pt>
    <dgm:pt modelId="{4959E564-3399-4545-965A-424E47D403E5}" type="sibTrans" cxnId="{5B5B09BE-1366-4381-93CE-5B56D2D7147F}">
      <dgm:prSet/>
      <dgm:spPr/>
      <dgm:t>
        <a:bodyPr/>
        <a:lstStyle/>
        <a:p>
          <a:endParaRPr lang="nl-NL"/>
        </a:p>
      </dgm:t>
    </dgm:pt>
    <dgm:pt modelId="{92CFE082-C302-4E45-9FFA-79915976CC5C}" type="parTrans" cxnId="{5B5B09BE-1366-4381-93CE-5B56D2D7147F}">
      <dgm:prSet/>
      <dgm:spPr/>
      <dgm:t>
        <a:bodyPr/>
        <a:lstStyle/>
        <a:p>
          <a:endParaRPr lang="nl-NL"/>
        </a:p>
      </dgm:t>
    </dgm:pt>
    <dgm:pt modelId="{14274236-5F5A-41B6-A401-E967C4D3A3A6}" type="pres">
      <dgm:prSet presAssocID="{C3933701-EAAE-4C48-90FC-FC1C6EBF5C38}" presName="linear" presStyleCnt="0">
        <dgm:presLayoutVars>
          <dgm:animLvl val="lvl"/>
          <dgm:resizeHandles val="exact"/>
        </dgm:presLayoutVars>
      </dgm:prSet>
      <dgm:spPr/>
    </dgm:pt>
    <dgm:pt modelId="{DDC6FC05-F9CB-4AE4-ACA8-80FEF7FAC4CA}" type="pres">
      <dgm:prSet presAssocID="{B682028D-4155-40BC-AE96-BFA97AD29293}" presName="parentText" presStyleLbl="node1" presStyleIdx="0" presStyleCnt="6" custLinFactY="-109118" custLinFactNeighborY="-200000">
        <dgm:presLayoutVars>
          <dgm:chMax val="0"/>
          <dgm:bulletEnabled val="1"/>
        </dgm:presLayoutVars>
      </dgm:prSet>
      <dgm:spPr/>
    </dgm:pt>
    <dgm:pt modelId="{F1C80426-4565-42DB-88DF-A746BCCF1AB5}" type="pres">
      <dgm:prSet presAssocID="{0778E9F1-C3F7-40CE-908B-F11283F82039}" presName="spacer" presStyleCnt="0"/>
      <dgm:spPr/>
    </dgm:pt>
    <dgm:pt modelId="{81B7E4C8-BA13-4DE9-BFB1-4A7734BDAE90}" type="pres">
      <dgm:prSet presAssocID="{242218EF-F3E5-4F46-85BA-B32D51553CC5}" presName="parentText" presStyleLbl="node1" presStyleIdx="1" presStyleCnt="6" custLinFactY="-56532" custLinFactNeighborX="-144" custLinFactNeighborY="-100000">
        <dgm:presLayoutVars>
          <dgm:chMax val="0"/>
          <dgm:bulletEnabled val="1"/>
        </dgm:presLayoutVars>
      </dgm:prSet>
      <dgm:spPr/>
    </dgm:pt>
    <dgm:pt modelId="{CCA292D5-B752-482E-A7C0-AF473F64FC29}" type="pres">
      <dgm:prSet presAssocID="{8A5241F2-3931-4D80-A75A-47414AA9E5A6}" presName="spacer" presStyleCnt="0"/>
      <dgm:spPr/>
    </dgm:pt>
    <dgm:pt modelId="{50B14AB3-D2F8-4530-AB6E-E5EFD98CA498}" type="pres">
      <dgm:prSet presAssocID="{F9416352-12C9-44B8-8C8A-B8321FB36D5C}" presName="parentText" presStyleLbl="node1" presStyleIdx="2" presStyleCnt="6" custLinFactNeighborY="-75669">
        <dgm:presLayoutVars>
          <dgm:chMax val="0"/>
          <dgm:bulletEnabled val="1"/>
        </dgm:presLayoutVars>
      </dgm:prSet>
      <dgm:spPr/>
    </dgm:pt>
    <dgm:pt modelId="{018C38C6-9076-41A9-BB0D-3603E9FC94A9}" type="pres">
      <dgm:prSet presAssocID="{40EBECA1-AD9E-4CF5-B105-6F0352664CBB}" presName="spacer" presStyleCnt="0"/>
      <dgm:spPr/>
    </dgm:pt>
    <dgm:pt modelId="{2179673F-40E6-4B4C-AC4E-C64A19D57367}" type="pres">
      <dgm:prSet presAssocID="{1A5E7659-7A06-4361-AB5C-470C69FCBBFA}" presName="parentText" presStyleLbl="node1" presStyleIdx="3" presStyleCnt="6" custLinFactY="48639" custLinFactNeighborX="22" custLinFactNeighborY="100000">
        <dgm:presLayoutVars>
          <dgm:chMax val="0"/>
          <dgm:bulletEnabled val="1"/>
        </dgm:presLayoutVars>
      </dgm:prSet>
      <dgm:spPr/>
    </dgm:pt>
    <dgm:pt modelId="{EA51D16D-EA65-4DE6-9466-AFFFAA463864}" type="pres">
      <dgm:prSet presAssocID="{3E97419B-EB30-449E-856B-72B88232D516}" presName="spacer" presStyleCnt="0"/>
      <dgm:spPr/>
    </dgm:pt>
    <dgm:pt modelId="{831F0E14-56CA-4918-A716-D9B4031ECE46}" type="pres">
      <dgm:prSet presAssocID="{042AF67C-8997-4624-8709-C48625D31954}" presName="parentText" presStyleLbl="node1" presStyleIdx="4" presStyleCnt="6" custLinFactY="95572" custLinFactNeighborY="100000">
        <dgm:presLayoutVars>
          <dgm:chMax val="0"/>
          <dgm:bulletEnabled val="1"/>
        </dgm:presLayoutVars>
      </dgm:prSet>
      <dgm:spPr/>
    </dgm:pt>
    <dgm:pt modelId="{221688C8-F5CD-44BC-96B7-6EC8511DDCCE}" type="pres">
      <dgm:prSet presAssocID="{8608315C-1A3D-46DF-BD08-3783D089CE85}" presName="spacer" presStyleCnt="0"/>
      <dgm:spPr/>
    </dgm:pt>
    <dgm:pt modelId="{D96EB873-7E80-4CE3-A7F9-312201F2D68B}" type="pres">
      <dgm:prSet presAssocID="{7F93063F-CADE-4833-B283-26CB219765E1}" presName="parentText" presStyleLbl="node1" presStyleIdx="5" presStyleCnt="6" custLinFactY="130666" custLinFactNeighborX="-672" custLinFactNeighborY="200000">
        <dgm:presLayoutVars>
          <dgm:chMax val="0"/>
          <dgm:bulletEnabled val="1"/>
        </dgm:presLayoutVars>
      </dgm:prSet>
      <dgm:spPr/>
    </dgm:pt>
  </dgm:ptLst>
  <dgm:cxnLst>
    <dgm:cxn modelId="{AB529B02-6CF8-401A-BADC-17833775E2E0}" type="presOf" srcId="{1A5E7659-7A06-4361-AB5C-470C69FCBBFA}" destId="{2179673F-40E6-4B4C-AC4E-C64A19D57367}" srcOrd="0" destOrd="0" presId="urn:microsoft.com/office/officeart/2005/8/layout/vList2"/>
    <dgm:cxn modelId="{3691C10C-5BC5-46AF-A19E-AD51901C7EB4}" type="presOf" srcId="{042AF67C-8997-4624-8709-C48625D31954}" destId="{831F0E14-56CA-4918-A716-D9B4031ECE46}" srcOrd="0" destOrd="0" presId="urn:microsoft.com/office/officeart/2005/8/layout/vList2"/>
    <dgm:cxn modelId="{01269216-871C-4FEC-899E-8212CA44B4B5}" type="presOf" srcId="{242218EF-F3E5-4F46-85BA-B32D51553CC5}" destId="{81B7E4C8-BA13-4DE9-BFB1-4A7734BDAE90}" srcOrd="0" destOrd="0" presId="urn:microsoft.com/office/officeart/2005/8/layout/vList2"/>
    <dgm:cxn modelId="{9FDB4F24-8C7F-4EBA-B58E-E9D97ADBD7B2}" srcId="{C3933701-EAAE-4C48-90FC-FC1C6EBF5C38}" destId="{F9416352-12C9-44B8-8C8A-B8321FB36D5C}" srcOrd="2" destOrd="0" parTransId="{0505C94A-B300-4B29-99C2-F9B9723D32FB}" sibTransId="{40EBECA1-AD9E-4CF5-B105-6F0352664CBB}"/>
    <dgm:cxn modelId="{A2D7073F-0C07-4B98-AFF2-A035D525B05D}" type="presOf" srcId="{F9416352-12C9-44B8-8C8A-B8321FB36D5C}" destId="{50B14AB3-D2F8-4530-AB6E-E5EFD98CA498}" srcOrd="0" destOrd="0" presId="urn:microsoft.com/office/officeart/2005/8/layout/vList2"/>
    <dgm:cxn modelId="{780FA145-C4B1-4A50-9F1B-F8D4BA086E3B}" type="presOf" srcId="{7F93063F-CADE-4833-B283-26CB219765E1}" destId="{D96EB873-7E80-4CE3-A7F9-312201F2D68B}" srcOrd="0" destOrd="0" presId="urn:microsoft.com/office/officeart/2005/8/layout/vList2"/>
    <dgm:cxn modelId="{419D306D-DC95-4CF6-AB85-30A6430DE94E}" type="presOf" srcId="{B682028D-4155-40BC-AE96-BFA97AD29293}" destId="{DDC6FC05-F9CB-4AE4-ACA8-80FEF7FAC4CA}" srcOrd="0" destOrd="0" presId="urn:microsoft.com/office/officeart/2005/8/layout/vList2"/>
    <dgm:cxn modelId="{CC40EC74-6A5F-49EA-ACFE-875E295A7FF5}" srcId="{C3933701-EAAE-4C48-90FC-FC1C6EBF5C38}" destId="{B682028D-4155-40BC-AE96-BFA97AD29293}" srcOrd="0" destOrd="0" parTransId="{5B621BA8-4488-4956-877F-B61C824817BE}" sibTransId="{0778E9F1-C3F7-40CE-908B-F11283F82039}"/>
    <dgm:cxn modelId="{1535FCAB-81F1-4EC4-A9CB-FDED66CEAAFA}" type="presOf" srcId="{C3933701-EAAE-4C48-90FC-FC1C6EBF5C38}" destId="{14274236-5F5A-41B6-A401-E967C4D3A3A6}" srcOrd="0" destOrd="0" presId="urn:microsoft.com/office/officeart/2005/8/layout/vList2"/>
    <dgm:cxn modelId="{A0C820B1-3CA9-408A-875D-AAC35EBE6F2B}" srcId="{C3933701-EAAE-4C48-90FC-FC1C6EBF5C38}" destId="{1A5E7659-7A06-4361-AB5C-470C69FCBBFA}" srcOrd="3" destOrd="0" parTransId="{24F33B2E-F937-4D12-AC62-19207D537781}" sibTransId="{3E97419B-EB30-449E-856B-72B88232D516}"/>
    <dgm:cxn modelId="{5B5B09BE-1366-4381-93CE-5B56D2D7147F}" srcId="{C3933701-EAAE-4C48-90FC-FC1C6EBF5C38}" destId="{7F93063F-CADE-4833-B283-26CB219765E1}" srcOrd="5" destOrd="0" parTransId="{92CFE082-C302-4E45-9FFA-79915976CC5C}" sibTransId="{4959E564-3399-4545-965A-424E47D403E5}"/>
    <dgm:cxn modelId="{92B936DF-F203-4CE2-BB6F-76B6C4DA589C}" srcId="{C3933701-EAAE-4C48-90FC-FC1C6EBF5C38}" destId="{242218EF-F3E5-4F46-85BA-B32D51553CC5}" srcOrd="1" destOrd="0" parTransId="{5DEFFBF3-202B-4765-95C2-D051388F6A1D}" sibTransId="{8A5241F2-3931-4D80-A75A-47414AA9E5A6}"/>
    <dgm:cxn modelId="{51E5A9F1-20F6-41D6-BFF2-E414BF21DDCD}" srcId="{C3933701-EAAE-4C48-90FC-FC1C6EBF5C38}" destId="{042AF67C-8997-4624-8709-C48625D31954}" srcOrd="4" destOrd="0" parTransId="{DD16512B-F850-4454-8700-3F2ED27697F4}" sibTransId="{8608315C-1A3D-46DF-BD08-3783D089CE85}"/>
    <dgm:cxn modelId="{0D8AF255-D1C4-4772-A578-092BEC3F6176}" type="presParOf" srcId="{14274236-5F5A-41B6-A401-E967C4D3A3A6}" destId="{DDC6FC05-F9CB-4AE4-ACA8-80FEF7FAC4CA}" srcOrd="0" destOrd="0" presId="urn:microsoft.com/office/officeart/2005/8/layout/vList2"/>
    <dgm:cxn modelId="{651D6B22-8C33-4097-B4E1-9156C0CC3839}" type="presParOf" srcId="{14274236-5F5A-41B6-A401-E967C4D3A3A6}" destId="{F1C80426-4565-42DB-88DF-A746BCCF1AB5}" srcOrd="1" destOrd="0" presId="urn:microsoft.com/office/officeart/2005/8/layout/vList2"/>
    <dgm:cxn modelId="{A3BBD7C3-C1B7-452C-B2A1-AFB94F30A09D}" type="presParOf" srcId="{14274236-5F5A-41B6-A401-E967C4D3A3A6}" destId="{81B7E4C8-BA13-4DE9-BFB1-4A7734BDAE90}" srcOrd="2" destOrd="0" presId="urn:microsoft.com/office/officeart/2005/8/layout/vList2"/>
    <dgm:cxn modelId="{2AC5E922-5015-4AF3-886A-BBA76231327A}" type="presParOf" srcId="{14274236-5F5A-41B6-A401-E967C4D3A3A6}" destId="{CCA292D5-B752-482E-A7C0-AF473F64FC29}" srcOrd="3" destOrd="0" presId="urn:microsoft.com/office/officeart/2005/8/layout/vList2"/>
    <dgm:cxn modelId="{4A94FC36-84BF-4E66-9F1C-D51DF78EA488}" type="presParOf" srcId="{14274236-5F5A-41B6-A401-E967C4D3A3A6}" destId="{50B14AB3-D2F8-4530-AB6E-E5EFD98CA498}" srcOrd="4" destOrd="0" presId="urn:microsoft.com/office/officeart/2005/8/layout/vList2"/>
    <dgm:cxn modelId="{0DEDC23F-2CBF-4E93-8808-4178BA941633}" type="presParOf" srcId="{14274236-5F5A-41B6-A401-E967C4D3A3A6}" destId="{018C38C6-9076-41A9-BB0D-3603E9FC94A9}" srcOrd="5" destOrd="0" presId="urn:microsoft.com/office/officeart/2005/8/layout/vList2"/>
    <dgm:cxn modelId="{C960F33A-D847-4EAC-9133-E38DD1CF7EF1}" type="presParOf" srcId="{14274236-5F5A-41B6-A401-E967C4D3A3A6}" destId="{2179673F-40E6-4B4C-AC4E-C64A19D57367}" srcOrd="6" destOrd="0" presId="urn:microsoft.com/office/officeart/2005/8/layout/vList2"/>
    <dgm:cxn modelId="{32B7EC5F-9E59-4B40-8374-532FA4E96E90}" type="presParOf" srcId="{14274236-5F5A-41B6-A401-E967C4D3A3A6}" destId="{EA51D16D-EA65-4DE6-9466-AFFFAA463864}" srcOrd="7" destOrd="0" presId="urn:microsoft.com/office/officeart/2005/8/layout/vList2"/>
    <dgm:cxn modelId="{18A4DF6C-0561-461E-9E38-0FD6E75D7156}" type="presParOf" srcId="{14274236-5F5A-41B6-A401-E967C4D3A3A6}" destId="{831F0E14-56CA-4918-A716-D9B4031ECE46}" srcOrd="8" destOrd="0" presId="urn:microsoft.com/office/officeart/2005/8/layout/vList2"/>
    <dgm:cxn modelId="{2B985A84-7F16-4A6A-A147-9C949F3AF503}" type="presParOf" srcId="{14274236-5F5A-41B6-A401-E967C4D3A3A6}" destId="{221688C8-F5CD-44BC-96B7-6EC8511DDCCE}" srcOrd="9" destOrd="0" presId="urn:microsoft.com/office/officeart/2005/8/layout/vList2"/>
    <dgm:cxn modelId="{4611320E-4010-4627-A247-B0CCC195B9E3}" type="presParOf" srcId="{14274236-5F5A-41B6-A401-E967C4D3A3A6}" destId="{D96EB873-7E80-4CE3-A7F9-312201F2D68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9B04-BBBC-41A0-B0F7-1E2C97E7C5CF}">
      <dsp:nvSpPr>
        <dsp:cNvPr id="0" name=""/>
        <dsp:cNvSpPr/>
      </dsp:nvSpPr>
      <dsp:spPr>
        <a:xfrm>
          <a:off x="0" y="23372"/>
          <a:ext cx="8100000" cy="93541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NAH en </a:t>
          </a:r>
          <a:r>
            <a:rPr lang="en-US" sz="3900" kern="1200" dirty="0" err="1"/>
            <a:t>werk</a:t>
          </a:r>
          <a:endParaRPr lang="nl-NL" sz="3900" kern="1200" dirty="0"/>
        </a:p>
      </dsp:txBody>
      <dsp:txXfrm>
        <a:off x="45663" y="69035"/>
        <a:ext cx="8008674" cy="844089"/>
      </dsp:txXfrm>
    </dsp:sp>
    <dsp:sp modelId="{34DB7ACB-0EE0-4233-8F47-D31CA32E30B7}">
      <dsp:nvSpPr>
        <dsp:cNvPr id="0" name=""/>
        <dsp:cNvSpPr/>
      </dsp:nvSpPr>
      <dsp:spPr>
        <a:xfrm>
          <a:off x="0" y="1071107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Revalideren</a:t>
          </a:r>
          <a:endParaRPr lang="nl-NL" sz="3900" kern="1200" dirty="0"/>
        </a:p>
      </dsp:txBody>
      <dsp:txXfrm>
        <a:off x="45663" y="1116770"/>
        <a:ext cx="8008674" cy="844089"/>
      </dsp:txXfrm>
    </dsp:sp>
    <dsp:sp modelId="{6B75273D-CBDD-4FEA-96FA-04F34E5C405C}">
      <dsp:nvSpPr>
        <dsp:cNvPr id="0" name=""/>
        <dsp:cNvSpPr/>
      </dsp:nvSpPr>
      <dsp:spPr>
        <a:xfrm>
          <a:off x="0" y="2118842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Re-integreren</a:t>
          </a:r>
        </a:p>
      </dsp:txBody>
      <dsp:txXfrm>
        <a:off x="45663" y="2164505"/>
        <a:ext cx="8008674" cy="844089"/>
      </dsp:txXfrm>
    </dsp:sp>
    <dsp:sp modelId="{1E2C17F5-8C89-4DA7-8D11-122FAF8F9A4B}">
      <dsp:nvSpPr>
        <dsp:cNvPr id="0" name=""/>
        <dsp:cNvSpPr/>
      </dsp:nvSpPr>
      <dsp:spPr>
        <a:xfrm>
          <a:off x="0" y="3166577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Belangrijke</a:t>
          </a:r>
          <a:r>
            <a:rPr lang="en-US" sz="3900" kern="1200" dirty="0"/>
            <a:t> </a:t>
          </a:r>
          <a:r>
            <a:rPr lang="en-US" sz="3900" kern="1200" dirty="0" err="1"/>
            <a:t>boodschappen</a:t>
          </a:r>
          <a:endParaRPr lang="nl-NL" sz="3900" kern="1200" dirty="0"/>
        </a:p>
      </dsp:txBody>
      <dsp:txXfrm>
        <a:off x="45663" y="3212240"/>
        <a:ext cx="8008674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9B04-BBBC-41A0-B0F7-1E2C97E7C5CF}">
      <dsp:nvSpPr>
        <dsp:cNvPr id="0" name=""/>
        <dsp:cNvSpPr/>
      </dsp:nvSpPr>
      <dsp:spPr>
        <a:xfrm>
          <a:off x="0" y="23372"/>
          <a:ext cx="8100000" cy="9354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NAH en </a:t>
          </a:r>
          <a:r>
            <a:rPr lang="en-US" sz="3900" kern="1200" dirty="0" err="1"/>
            <a:t>werk</a:t>
          </a:r>
          <a:endParaRPr lang="nl-NL" sz="3900" kern="1200" dirty="0"/>
        </a:p>
      </dsp:txBody>
      <dsp:txXfrm>
        <a:off x="45663" y="69035"/>
        <a:ext cx="8008674" cy="844089"/>
      </dsp:txXfrm>
    </dsp:sp>
    <dsp:sp modelId="{34DB7ACB-0EE0-4233-8F47-D31CA32E30B7}">
      <dsp:nvSpPr>
        <dsp:cNvPr id="0" name=""/>
        <dsp:cNvSpPr/>
      </dsp:nvSpPr>
      <dsp:spPr>
        <a:xfrm>
          <a:off x="0" y="1071107"/>
          <a:ext cx="8100000" cy="93541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Revalideren</a:t>
          </a:r>
          <a:endParaRPr lang="nl-NL" sz="3900" kern="1200" dirty="0"/>
        </a:p>
      </dsp:txBody>
      <dsp:txXfrm>
        <a:off x="45663" y="1116770"/>
        <a:ext cx="8008674" cy="844089"/>
      </dsp:txXfrm>
    </dsp:sp>
    <dsp:sp modelId="{6B75273D-CBDD-4FEA-96FA-04F34E5C405C}">
      <dsp:nvSpPr>
        <dsp:cNvPr id="0" name=""/>
        <dsp:cNvSpPr/>
      </dsp:nvSpPr>
      <dsp:spPr>
        <a:xfrm>
          <a:off x="0" y="2118842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Re-integreren</a:t>
          </a:r>
        </a:p>
      </dsp:txBody>
      <dsp:txXfrm>
        <a:off x="45663" y="2164505"/>
        <a:ext cx="8008674" cy="844089"/>
      </dsp:txXfrm>
    </dsp:sp>
    <dsp:sp modelId="{1E2C17F5-8C89-4DA7-8D11-122FAF8F9A4B}">
      <dsp:nvSpPr>
        <dsp:cNvPr id="0" name=""/>
        <dsp:cNvSpPr/>
      </dsp:nvSpPr>
      <dsp:spPr>
        <a:xfrm>
          <a:off x="0" y="3166577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Belangrijke</a:t>
          </a:r>
          <a:r>
            <a:rPr lang="en-US" sz="3900" kern="1200" dirty="0"/>
            <a:t> </a:t>
          </a:r>
          <a:r>
            <a:rPr lang="en-US" sz="3900" kern="1200" dirty="0" err="1"/>
            <a:t>boodschappen</a:t>
          </a:r>
          <a:endParaRPr lang="nl-NL" sz="3900" kern="1200" dirty="0"/>
        </a:p>
      </dsp:txBody>
      <dsp:txXfrm>
        <a:off x="45663" y="3212240"/>
        <a:ext cx="8008674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9B04-BBBC-41A0-B0F7-1E2C97E7C5CF}">
      <dsp:nvSpPr>
        <dsp:cNvPr id="0" name=""/>
        <dsp:cNvSpPr/>
      </dsp:nvSpPr>
      <dsp:spPr>
        <a:xfrm>
          <a:off x="0" y="23372"/>
          <a:ext cx="8100000" cy="9354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NAH en </a:t>
          </a:r>
          <a:r>
            <a:rPr lang="en-US" sz="3900" kern="1200" dirty="0" err="1"/>
            <a:t>werk</a:t>
          </a:r>
          <a:endParaRPr lang="nl-NL" sz="3900" kern="1200" dirty="0"/>
        </a:p>
      </dsp:txBody>
      <dsp:txXfrm>
        <a:off x="45663" y="69035"/>
        <a:ext cx="8008674" cy="844089"/>
      </dsp:txXfrm>
    </dsp:sp>
    <dsp:sp modelId="{34DB7ACB-0EE0-4233-8F47-D31CA32E30B7}">
      <dsp:nvSpPr>
        <dsp:cNvPr id="0" name=""/>
        <dsp:cNvSpPr/>
      </dsp:nvSpPr>
      <dsp:spPr>
        <a:xfrm>
          <a:off x="0" y="1071107"/>
          <a:ext cx="8100000" cy="93541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Revalideren</a:t>
          </a:r>
          <a:endParaRPr lang="nl-NL" sz="3900" kern="1200" dirty="0"/>
        </a:p>
      </dsp:txBody>
      <dsp:txXfrm>
        <a:off x="45663" y="1116770"/>
        <a:ext cx="8008674" cy="844089"/>
      </dsp:txXfrm>
    </dsp:sp>
    <dsp:sp modelId="{6B75273D-CBDD-4FEA-96FA-04F34E5C405C}">
      <dsp:nvSpPr>
        <dsp:cNvPr id="0" name=""/>
        <dsp:cNvSpPr/>
      </dsp:nvSpPr>
      <dsp:spPr>
        <a:xfrm>
          <a:off x="0" y="2118842"/>
          <a:ext cx="8100000" cy="93541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Re-integreren</a:t>
          </a:r>
        </a:p>
      </dsp:txBody>
      <dsp:txXfrm>
        <a:off x="45663" y="2164505"/>
        <a:ext cx="8008674" cy="844089"/>
      </dsp:txXfrm>
    </dsp:sp>
    <dsp:sp modelId="{1E2C17F5-8C89-4DA7-8D11-122FAF8F9A4B}">
      <dsp:nvSpPr>
        <dsp:cNvPr id="0" name=""/>
        <dsp:cNvSpPr/>
      </dsp:nvSpPr>
      <dsp:spPr>
        <a:xfrm>
          <a:off x="0" y="3166577"/>
          <a:ext cx="810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Belangrijke</a:t>
          </a:r>
          <a:r>
            <a:rPr lang="en-US" sz="3900" kern="1200" dirty="0"/>
            <a:t> </a:t>
          </a:r>
          <a:r>
            <a:rPr lang="en-US" sz="3900" kern="1200" dirty="0" err="1"/>
            <a:t>boodschappen</a:t>
          </a:r>
          <a:endParaRPr lang="nl-NL" sz="3900" kern="1200" dirty="0"/>
        </a:p>
      </dsp:txBody>
      <dsp:txXfrm>
        <a:off x="45663" y="3212240"/>
        <a:ext cx="8008674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FC05-F9CB-4AE4-ACA8-80FEF7FAC4CA}">
      <dsp:nvSpPr>
        <dsp:cNvPr id="0" name=""/>
        <dsp:cNvSpPr/>
      </dsp:nvSpPr>
      <dsp:spPr>
        <a:xfrm>
          <a:off x="0" y="63117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Wat kan wel ! </a:t>
          </a:r>
          <a:r>
            <a:rPr lang="nl-NL" sz="1800" kern="1200" dirty="0">
              <a:sym typeface="Wingdings" panose="05000000000000000000" pitchFamily="2" charset="2"/>
            </a:rPr>
            <a:t> </a:t>
          </a:r>
          <a:r>
            <a:rPr lang="nl-NL" sz="1800" kern="1200" dirty="0"/>
            <a:t>Werken (</a:t>
          </a:r>
          <a:r>
            <a:rPr lang="nl-NL" sz="1800" b="0" kern="1200" dirty="0"/>
            <a:t>NAAR VERMOGEN</a:t>
          </a:r>
          <a:r>
            <a:rPr lang="nl-NL" sz="1800" kern="1200" dirty="0"/>
            <a:t>) is GEZOND ! </a:t>
          </a:r>
        </a:p>
      </dsp:txBody>
      <dsp:txXfrm>
        <a:off x="21075" y="84192"/>
        <a:ext cx="8057850" cy="389580"/>
      </dsp:txXfrm>
    </dsp:sp>
    <dsp:sp modelId="{81B7E4C8-BA13-4DE9-BFB1-4A7734BDAE90}">
      <dsp:nvSpPr>
        <dsp:cNvPr id="0" name=""/>
        <dsp:cNvSpPr/>
      </dsp:nvSpPr>
      <dsp:spPr>
        <a:xfrm>
          <a:off x="0" y="825556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Werk aan een nieuwe balans: ACCEPTATIE, AANPASSEN (REVALIDATIE)</a:t>
          </a:r>
        </a:p>
      </dsp:txBody>
      <dsp:txXfrm>
        <a:off x="21075" y="846631"/>
        <a:ext cx="8057850" cy="389580"/>
      </dsp:txXfrm>
    </dsp:sp>
    <dsp:sp modelId="{50B14AB3-D2F8-4530-AB6E-E5EFD98CA498}">
      <dsp:nvSpPr>
        <dsp:cNvPr id="0" name=""/>
        <dsp:cNvSpPr/>
      </dsp:nvSpPr>
      <dsp:spPr>
        <a:xfrm>
          <a:off x="0" y="1565805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RE-INTEGRATIE: Vraag / zoek / accepteer hulp en deskundig advies</a:t>
          </a:r>
        </a:p>
      </dsp:txBody>
      <dsp:txXfrm>
        <a:off x="21075" y="1586880"/>
        <a:ext cx="8057850" cy="389580"/>
      </dsp:txXfrm>
    </dsp:sp>
    <dsp:sp modelId="{2179673F-40E6-4B4C-AC4E-C64A19D57367}">
      <dsp:nvSpPr>
        <dsp:cNvPr id="0" name=""/>
        <dsp:cNvSpPr/>
      </dsp:nvSpPr>
      <dsp:spPr>
        <a:xfrm>
          <a:off x="0" y="2350431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Loondienst: recht op begeleiding door een bedrijfsarts (≠ </a:t>
          </a:r>
          <a:r>
            <a:rPr lang="nl-NL" sz="1800" kern="1200" dirty="0" err="1"/>
            <a:t>arbo</a:t>
          </a:r>
          <a:r>
            <a:rPr lang="nl-NL" sz="1800" kern="1200" dirty="0"/>
            <a:t>-arts/casemanager)</a:t>
          </a:r>
        </a:p>
      </dsp:txBody>
      <dsp:txXfrm>
        <a:off x="21075" y="2371506"/>
        <a:ext cx="8057850" cy="389580"/>
      </dsp:txXfrm>
    </dsp:sp>
    <dsp:sp modelId="{831F0E14-56CA-4918-A716-D9B4031ECE46}">
      <dsp:nvSpPr>
        <dsp:cNvPr id="0" name=""/>
        <dsp:cNvSpPr/>
      </dsp:nvSpPr>
      <dsp:spPr>
        <a:xfrm>
          <a:off x="0" y="3036625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En…. dring aan op afstemming medisch/verpleegkundig specialist en bedrijfsarts</a:t>
          </a:r>
        </a:p>
      </dsp:txBody>
      <dsp:txXfrm>
        <a:off x="21075" y="3057700"/>
        <a:ext cx="8057850" cy="389580"/>
      </dsp:txXfrm>
    </dsp:sp>
    <dsp:sp modelId="{D96EB873-7E80-4CE3-A7F9-312201F2D68B}">
      <dsp:nvSpPr>
        <dsp:cNvPr id="0" name=""/>
        <dsp:cNvSpPr/>
      </dsp:nvSpPr>
      <dsp:spPr>
        <a:xfrm>
          <a:off x="0" y="3693634"/>
          <a:ext cx="8100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/>
        </a:p>
      </dsp:txBody>
      <dsp:txXfrm>
        <a:off x="21075" y="3714709"/>
        <a:ext cx="8057850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98DD-1437-0A4D-B90E-5CA132AD982F}" type="datetimeFigureOut">
              <a:rPr lang="nl-NL" smtClean="0"/>
              <a:pPr/>
              <a:t>30-11-2024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F33C-A959-6647-8D73-7A898E2B60A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13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D0ECD-F2C9-48EC-9C1D-0EFD64E10600}" type="datetimeFigureOut">
              <a:rPr lang="nl-NL" smtClean="0"/>
              <a:pPr/>
              <a:t>30-11-2024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44C10-4889-42D4-A679-AB86C44F6C3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Vele onbekende spelers, met onbekende rollen en aan wiens kant staan ze eigenlijk …….???</a:t>
            </a:r>
          </a:p>
          <a:p>
            <a:r>
              <a:rPr lang="nl-NL" dirty="0"/>
              <a:t>Daarnaast de wet- en regelgeving die veel kennis en ervaring vraagt</a:t>
            </a:r>
            <a:r>
              <a:rPr lang="nl-NL" baseline="0" dirty="0"/>
              <a:t> om de essentie te snappen, te snappen hoe het werkt en wat er gaat gebeuren en waar verzekeringsartsen en bedrijfsartsen hele congressen aan besteden:</a:t>
            </a:r>
          </a:p>
          <a:p>
            <a:pPr>
              <a:buFontTx/>
              <a:buChar char="-"/>
            </a:pPr>
            <a:r>
              <a:rPr lang="nl-NL" baseline="0" dirty="0"/>
              <a:t> </a:t>
            </a:r>
            <a:r>
              <a:rPr lang="nl-NL" baseline="0" dirty="0" err="1"/>
              <a:t>WvP</a:t>
            </a:r>
            <a:r>
              <a:rPr lang="nl-NL" baseline="0" dirty="0"/>
              <a:t> (Wet Verbetering Poortwachter)</a:t>
            </a:r>
          </a:p>
          <a:p>
            <a:pPr>
              <a:buFontTx/>
              <a:buChar char="-"/>
            </a:pPr>
            <a:r>
              <a:rPr lang="nl-NL" baseline="0" dirty="0"/>
              <a:t> WIA, WGA, IVA</a:t>
            </a:r>
          </a:p>
          <a:p>
            <a:pPr>
              <a:buFontTx/>
              <a:buChar char="-"/>
            </a:pPr>
            <a:r>
              <a:rPr lang="nl-NL" baseline="0" dirty="0"/>
              <a:t> loongerelateerde uitkering, </a:t>
            </a:r>
            <a:r>
              <a:rPr lang="nl-NL" baseline="0" dirty="0" err="1"/>
              <a:t>maatman</a:t>
            </a:r>
            <a:r>
              <a:rPr lang="nl-NL" baseline="0" dirty="0"/>
              <a:t>, etc.</a:t>
            </a:r>
          </a:p>
          <a:p>
            <a:pPr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C548-E47E-4B88-A9B2-14AD88AB675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26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gstroketoolbox.nl/patienten/leven-na-een-beroerte/werk-en-studie" TargetMode="External"/><Relationship Id="rId2" Type="http://schemas.openxmlformats.org/officeDocument/2006/relationships/hyperlink" Target="https://www.hypofyse.nl/werken-of-studeren/werken-met-een-hypofyseaandoen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ichtlijnendatabase.nl/richtlijn/nah_en_arbeidsparticipatie/startpagina_-_nah_en_arbeidsparticipatie.html" TargetMode="External"/><Relationship Id="rId5" Type="http://schemas.openxmlformats.org/officeDocument/2006/relationships/hyperlink" Target="https://www.werkenmethersenletsel.nl/src/frontoffice/uploads/files/Brochure%20Hersenletsel%20en%20re-integratie%20naar%20werk.pdf" TargetMode="External"/><Relationship Id="rId4" Type="http://schemas.openxmlformats.org/officeDocument/2006/relationships/hyperlink" Target="https://www.uwv.nl/nl/ziek/re-integrat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sz="3200" dirty="0"/>
              <a:t>Werken (en studeren) met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000" y="1563647"/>
            <a:ext cx="5328592" cy="1656184"/>
          </a:xfrm>
        </p:spPr>
        <p:txBody>
          <a:bodyPr/>
          <a:lstStyle/>
          <a:p>
            <a:r>
              <a:rPr lang="nl-NL" dirty="0"/>
              <a:t>NIET-AANGEBOREN HERSENLETSEL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7584" y="4077072"/>
            <a:ext cx="7038368" cy="635000"/>
          </a:xfrm>
        </p:spPr>
        <p:txBody>
          <a:bodyPr/>
          <a:lstStyle/>
          <a:p>
            <a:r>
              <a:rPr lang="nl-NL" dirty="0"/>
              <a:t>Theo Senden, bedrijfsarts</a:t>
            </a:r>
          </a:p>
          <a:p>
            <a:r>
              <a:rPr lang="nl-NL" dirty="0"/>
              <a:t>klinisch arbeidsgeneeskundige Neurologie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5E585D-E81B-8BDA-F60E-80FB5B1C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132856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BDB9D-6217-60AC-852E-CEFF2505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nodig?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577E1B-7502-EB54-74A6-E8EEA3D22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Balans: actief-passief, belasting-belastbaarheid, werk-privé</a:t>
            </a:r>
          </a:p>
          <a:p>
            <a:endParaRPr lang="nl-NL" dirty="0"/>
          </a:p>
          <a:p>
            <a:r>
              <a:rPr lang="nl-NL" dirty="0"/>
              <a:t>Revalidatie: leren omgaan met beperkingen</a:t>
            </a:r>
          </a:p>
          <a:p>
            <a:endParaRPr lang="nl-NL" dirty="0"/>
          </a:p>
          <a:p>
            <a:r>
              <a:rPr lang="nl-NL" dirty="0"/>
              <a:t>Aanpassing werk/ ander werk (taken, werktijden, herstelpauzes)</a:t>
            </a:r>
          </a:p>
          <a:p>
            <a:endParaRPr lang="nl-NL" dirty="0"/>
          </a:p>
          <a:p>
            <a:r>
              <a:rPr lang="nl-NL" dirty="0"/>
              <a:t>Regelmogelijkheden (werktijden, werktempo, inspanning/herstel)</a:t>
            </a:r>
          </a:p>
          <a:p>
            <a:endParaRPr lang="nl-NL" dirty="0"/>
          </a:p>
          <a:p>
            <a:r>
              <a:rPr lang="nl-NL" dirty="0"/>
              <a:t>Begrip en steun: privé, werk (leidinggevende, collega’s), bedrijfsarts</a:t>
            </a:r>
          </a:p>
          <a:p>
            <a:endParaRPr lang="nl-NL" dirty="0"/>
          </a:p>
          <a:p>
            <a:r>
              <a:rPr lang="nl-NL" dirty="0"/>
              <a:t>Deskundige begeleiding: bedrijfsarts, NAH-jobcoach</a:t>
            </a:r>
          </a:p>
          <a:p>
            <a:endParaRPr lang="nl-NL" dirty="0"/>
          </a:p>
          <a:p>
            <a:r>
              <a:rPr lang="nl-NL" dirty="0"/>
              <a:t>Samenwerking/afstemming: behandelaars - bedrijfsarts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68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Re-integratiedoolhof</a:t>
            </a:r>
          </a:p>
        </p:txBody>
      </p:sp>
      <p:pic>
        <p:nvPicPr>
          <p:cNvPr id="4" name="Content Placeholder 3" descr="Doolhof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7810172" cy="4392488"/>
          </a:xfrm>
        </p:spPr>
      </p:pic>
      <p:sp>
        <p:nvSpPr>
          <p:cNvPr id="6" name="Cloud Callout 5"/>
          <p:cNvSpPr/>
          <p:nvPr/>
        </p:nvSpPr>
        <p:spPr>
          <a:xfrm>
            <a:off x="2699792" y="2924944"/>
            <a:ext cx="1562472" cy="900680"/>
          </a:xfrm>
          <a:prstGeom prst="cloudCallout">
            <a:avLst>
              <a:gd name="adj1" fmla="val 79909"/>
              <a:gd name="adj2" fmla="val 913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Case-manager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35896" y="2060848"/>
            <a:ext cx="1728192" cy="864096"/>
          </a:xfrm>
          <a:prstGeom prst="cloudCallout">
            <a:avLst>
              <a:gd name="adj1" fmla="val 35286"/>
              <a:gd name="adj2" fmla="val 2169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rgbClr val="FF0000"/>
                </a:solidFill>
              </a:rPr>
              <a:t>Inzetbaarheids</a:t>
            </a:r>
          </a:p>
          <a:p>
            <a:pPr algn="ctr"/>
            <a:r>
              <a:rPr lang="nl-NL" sz="1200" dirty="0">
                <a:solidFill>
                  <a:srgbClr val="FF0000"/>
                </a:solidFill>
              </a:rPr>
              <a:t>coach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724128" y="3068960"/>
            <a:ext cx="1440160" cy="684656"/>
          </a:xfrm>
          <a:prstGeom prst="cloudCallout">
            <a:avLst>
              <a:gd name="adj1" fmla="val -105555"/>
              <a:gd name="adj2" fmla="val 1382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Reintegratie-coach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88024" y="2708920"/>
            <a:ext cx="914400" cy="612648"/>
          </a:xfrm>
          <a:prstGeom prst="cloudCallout">
            <a:avLst>
              <a:gd name="adj1" fmla="val -44444"/>
              <a:gd name="adj2" fmla="val 1993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Arbo-arts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619672" y="3140968"/>
            <a:ext cx="1008112" cy="612648"/>
          </a:xfrm>
          <a:prstGeom prst="cloudCallout">
            <a:avLst>
              <a:gd name="adj1" fmla="val 252876"/>
              <a:gd name="adj2" fmla="val 1060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Bedrijfs-arts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835696" y="2132856"/>
            <a:ext cx="1418456" cy="756664"/>
          </a:xfrm>
          <a:prstGeom prst="cloudCallout">
            <a:avLst>
              <a:gd name="adj1" fmla="val 227778"/>
              <a:gd name="adj2" fmla="val 2449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Arbeids-deskundige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051720" y="4221088"/>
            <a:ext cx="1490464" cy="828672"/>
          </a:xfrm>
          <a:prstGeom prst="cloudCallout">
            <a:avLst>
              <a:gd name="adj1" fmla="val 142148"/>
              <a:gd name="adj2" fmla="val -294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Reintegratie-bureau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868144" y="1988840"/>
            <a:ext cx="1346448" cy="900680"/>
          </a:xfrm>
          <a:prstGeom prst="cloudCallout">
            <a:avLst>
              <a:gd name="adj1" fmla="val -125531"/>
              <a:gd name="adj2" fmla="val 197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Arbo-dienst</a:t>
            </a:r>
            <a:endParaRPr lang="nl-NL" sz="1200" dirty="0">
              <a:solidFill>
                <a:srgbClr val="FF0000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83568" y="3717032"/>
            <a:ext cx="1274440" cy="936104"/>
          </a:xfrm>
          <a:prstGeom prst="cloudCallout">
            <a:avLst>
              <a:gd name="adj1" fmla="val 305542"/>
              <a:gd name="adj2" fmla="val 31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>
                <a:solidFill>
                  <a:srgbClr val="FF0000"/>
                </a:solidFill>
              </a:rPr>
              <a:t>Arbeids-coach</a:t>
            </a:r>
            <a:r>
              <a:rPr lang="nl-NL" sz="1200" dirty="0">
                <a:solidFill>
                  <a:srgbClr val="FF0000"/>
                </a:solidFill>
              </a:rPr>
              <a:t> 2</a:t>
            </a:r>
            <a:r>
              <a:rPr lang="nl-NL" sz="1200" baseline="30000" dirty="0">
                <a:solidFill>
                  <a:srgbClr val="FF0000"/>
                </a:solidFill>
              </a:rPr>
              <a:t>e</a:t>
            </a:r>
            <a:r>
              <a:rPr lang="nl-NL" sz="1200" dirty="0">
                <a:solidFill>
                  <a:srgbClr val="FF0000"/>
                </a:solidFill>
              </a:rPr>
              <a:t> spoor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796136" y="3933056"/>
            <a:ext cx="2088232" cy="1080120"/>
          </a:xfrm>
          <a:prstGeom prst="cloudCallout">
            <a:avLst>
              <a:gd name="adj1" fmla="val -76435"/>
              <a:gd name="adj2" fmla="val -9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UWV verzekeringsarts</a:t>
            </a:r>
          </a:p>
          <a:p>
            <a:pPr algn="ctr"/>
            <a:r>
              <a:rPr lang="nl-NL" sz="1200" dirty="0"/>
              <a:t>arbeidsdeskundige</a:t>
            </a:r>
          </a:p>
          <a:p>
            <a:pPr algn="ctr"/>
            <a:r>
              <a:rPr lang="nl-NL" sz="1200" dirty="0"/>
              <a:t>procesbegeleider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30E09-8400-4B07-B083-19A77EE4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Re-integreren in loondienst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7EEF4E-8B85-4A08-A4A5-7DCD9FB7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Loondienst: rechten &amp; plichten werkgever / werknemer </a:t>
            </a:r>
          </a:p>
          <a:p>
            <a:pPr marL="325437" lvl="1" indent="0">
              <a:buNone/>
            </a:pPr>
            <a:r>
              <a:rPr lang="nl-NL" dirty="0"/>
              <a:t>(Wet Poortwachter en Loondoorbetaling bij ziekte)</a:t>
            </a:r>
          </a:p>
          <a:p>
            <a:pPr marL="325437" lvl="1" indent="0">
              <a:buNone/>
            </a:pPr>
            <a:endParaRPr lang="nl-NL" dirty="0"/>
          </a:p>
          <a:p>
            <a:pPr marL="342900" indent="-342900"/>
            <a:r>
              <a:rPr lang="nl-NL" dirty="0"/>
              <a:t>Einde tijdelijk contract: evt. ziekmelding bij UWV </a:t>
            </a:r>
            <a:r>
              <a:rPr lang="nl-NL" dirty="0">
                <a:sym typeface="Wingdings" panose="05000000000000000000" pitchFamily="2" charset="2"/>
              </a:rPr>
              <a:t> ziektewet</a:t>
            </a:r>
          </a:p>
          <a:p>
            <a:pPr marL="342900" indent="-342900"/>
            <a:endParaRPr lang="nl-NL" dirty="0">
              <a:sym typeface="Wingdings" panose="05000000000000000000" pitchFamily="2" charset="2"/>
            </a:endParaRPr>
          </a:p>
          <a:p>
            <a:pPr marL="342900" indent="-342900"/>
            <a:r>
              <a:rPr lang="nl-NL" dirty="0">
                <a:sym typeface="Wingdings" panose="05000000000000000000" pitchFamily="2" charset="2"/>
              </a:rPr>
              <a:t>Flexwerk: oproepcontract, uitzendcontract, payrollcontract, etc. ‘uitzendbeding’: einde contract bij ziekte  ziektewet</a:t>
            </a:r>
          </a:p>
          <a:p>
            <a:pPr marL="342900" indent="-342900"/>
            <a:endParaRPr lang="nl-NL" dirty="0">
              <a:sym typeface="Wingdings" panose="05000000000000000000" pitchFamily="2" charset="2"/>
            </a:endParaRPr>
          </a:p>
          <a:p>
            <a:pPr marL="342900" indent="-342900"/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4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Poortwachter: 2 jaar !</a:t>
            </a:r>
          </a:p>
        </p:txBody>
      </p:sp>
      <p:pic>
        <p:nvPicPr>
          <p:cNvPr id="6" name="Tijdelijke aanduiding voor inhoud 5" descr="stroomschema-wet-verbetering-poortwach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763" y="1772815"/>
            <a:ext cx="7566653" cy="416645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WIA</a:t>
            </a:r>
          </a:p>
        </p:txBody>
      </p:sp>
      <p:pic>
        <p:nvPicPr>
          <p:cNvPr id="4" name="Tijdelijke aanduiding voor inhoud 3" descr="wia-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361980" cy="31977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E17D3-FC79-4E0C-82D5-A63B94B8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ondernemer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60CEC0-066E-4F87-B940-F3759619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chemeClr val="tx2"/>
                </a:solidFill>
                <a:sym typeface="Wingdings" panose="05000000000000000000" pitchFamily="2" charset="2"/>
              </a:rPr>
              <a:t>Inkomensverlies door ziekte</a:t>
            </a:r>
          </a:p>
          <a:p>
            <a:pPr marL="0" indent="0">
              <a:buNone/>
            </a:pPr>
            <a:endParaRPr lang="nl-NL" sz="3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Arbeidsongeschiktheidsuitkering: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Arbeidsongeschiktheidsverzekering (particulier)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Broodfonds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IAZ (Inkomen Arbeidsongeschiktheid Zelfstandigen)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Eigen vermogen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Bijstand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1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DE12-20C4-4EC6-AECF-E1ED5DC8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66BFA6-1AA3-48C2-B99F-9DEC7DBA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Verlenging studieduur /studiefinanciering</a:t>
            </a:r>
          </a:p>
          <a:p>
            <a:endParaRPr lang="nl-NL" dirty="0"/>
          </a:p>
          <a:p>
            <a:r>
              <a:rPr lang="nl-NL" dirty="0"/>
              <a:t>Aanpassingen studieprogramma / faciliteiten</a:t>
            </a:r>
          </a:p>
          <a:p>
            <a:endParaRPr lang="nl-NL" dirty="0"/>
          </a:p>
          <a:p>
            <a:r>
              <a:rPr lang="nl-NL" dirty="0"/>
              <a:t>Rol </a:t>
            </a:r>
            <a:r>
              <a:rPr lang="nl-NL" dirty="0" err="1"/>
              <a:t>studie-adviseur</a:t>
            </a:r>
            <a:r>
              <a:rPr lang="nl-NL" dirty="0"/>
              <a:t> / </a:t>
            </a:r>
            <a:r>
              <a:rPr lang="nl-NL" dirty="0" err="1"/>
              <a:t>studentendekaan</a:t>
            </a:r>
            <a:endParaRPr lang="nl-NL" dirty="0"/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Beroepskeuze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Geen verdienmogelijkheden op de arbeidsmarkt</a:t>
            </a:r>
          </a:p>
          <a:p>
            <a:pPr marL="647700" lvl="2" indent="0">
              <a:buNone/>
            </a:pPr>
            <a:r>
              <a:rPr lang="nl-NL" dirty="0">
                <a:sym typeface="Wingdings" panose="05000000000000000000" pitchFamily="2" charset="2"/>
              </a:rPr>
              <a:t>==&gt; </a:t>
            </a:r>
            <a:r>
              <a:rPr lang="nl-NL" i="0" dirty="0">
                <a:solidFill>
                  <a:srgbClr val="000000"/>
                </a:solidFill>
                <a:effectLst/>
                <a:latin typeface="RO Sans"/>
              </a:rPr>
              <a:t>Aanvraag beoordeling arbeidsvermogen (UWV)</a:t>
            </a:r>
          </a:p>
          <a:p>
            <a:pPr marL="647700" lvl="2" indent="0">
              <a:buNone/>
            </a:pPr>
            <a:r>
              <a:rPr lang="nl-NL" dirty="0">
                <a:solidFill>
                  <a:srgbClr val="000000"/>
                </a:solidFill>
                <a:latin typeface="RO Sans"/>
                <a:sym typeface="Wingdings" panose="05000000000000000000" pitchFamily="2" charset="2"/>
              </a:rPr>
              <a:t>==&gt; Recht op Wajonguitkering / ‘beschut werk’ </a:t>
            </a:r>
            <a:endParaRPr lang="nl-NL" i="0" dirty="0">
              <a:solidFill>
                <a:srgbClr val="000000"/>
              </a:solidFill>
              <a:effectLst/>
              <a:latin typeface="RO Sans"/>
            </a:endParaRPr>
          </a:p>
          <a:p>
            <a:pPr marL="647700" lvl="2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3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boodschappen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02596"/>
              </p:ext>
            </p:extLst>
          </p:nvPr>
        </p:nvGraphicFramePr>
        <p:xfrm>
          <a:off x="522000" y="1814635"/>
          <a:ext cx="8100000" cy="412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64704"/>
            <a:ext cx="8100000" cy="2232248"/>
          </a:xfrm>
        </p:spPr>
        <p:txBody>
          <a:bodyPr/>
          <a:lstStyle/>
          <a:p>
            <a:r>
              <a:rPr lang="en-US" dirty="0" err="1"/>
              <a:t>Belangrijke</a:t>
            </a:r>
            <a:r>
              <a:rPr lang="en-US" dirty="0"/>
              <a:t> links: </a:t>
            </a:r>
            <a:br>
              <a:rPr lang="en-US" dirty="0"/>
            </a:br>
            <a:br>
              <a:rPr lang="en-US" sz="2800" dirty="0"/>
            </a:br>
            <a:endParaRPr lang="nl-NL" sz="2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A4E6EC-FAEB-4986-A8A5-764AF5C2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 patiënten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https://www.youngstroketoolbox.nl/patienten/leven-na-een-beroerte/werk-en-studie</a:t>
            </a:r>
            <a:r>
              <a:rPr lang="nl-NL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https://www.uwv.nl/nl/ziek/re-integratie</a:t>
            </a:r>
            <a:r>
              <a:rPr lang="nl-NL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hlinkClick r:id="rId5"/>
              </a:rPr>
              <a:t>Brochure Hersenletsel en re-integratie naar werk.pdf (werkenmethersenletsel.nl)</a:t>
            </a:r>
            <a:endParaRPr lang="nl-NL" sz="20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NL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zorgverleners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dirty="0">
                <a:hlinkClick r:id="rId6"/>
              </a:rPr>
              <a:t>Startpagina - NAH en arbeidsparticipatie - Richtlijn - Richtlijnendatabase</a:t>
            </a:r>
            <a:endParaRPr lang="nl-NL" sz="20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4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18D21-6494-4B5E-B1A4-902F0DDB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6711433-7312-4A56-961D-1C9E5A50B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96" y="824762"/>
            <a:ext cx="7604858" cy="5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992405"/>
              </p:ext>
            </p:extLst>
          </p:nvPr>
        </p:nvGraphicFramePr>
        <p:xfrm>
          <a:off x="522000" y="1814635"/>
          <a:ext cx="8100000" cy="412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9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53D48-3760-D13E-3F89-9E950575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/>
              <a:t>Gevolgen van niet-aangeboren hersenletsel</a:t>
            </a:r>
          </a:p>
        </p:txBody>
      </p:sp>
      <p:graphicFrame>
        <p:nvGraphicFramePr>
          <p:cNvPr id="17" name="Tijdelijke aanduiding voor inhoud 16">
            <a:extLst>
              <a:ext uri="{FF2B5EF4-FFF2-40B4-BE49-F238E27FC236}">
                <a16:creationId xmlns:a16="http://schemas.microsoft.com/office/drawing/2014/main" id="{7FE0BFCF-68A4-B7C0-2B3A-7C0E56FDD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98860"/>
              </p:ext>
            </p:extLst>
          </p:nvPr>
        </p:nvGraphicFramePr>
        <p:xfrm>
          <a:off x="666429" y="1983181"/>
          <a:ext cx="7938431" cy="3744422"/>
        </p:xfrm>
        <a:graphic>
          <a:graphicData uri="http://schemas.openxmlformats.org/drawingml/2006/table">
            <a:tbl>
              <a:tblPr firstRow="1" firstCol="1" bandRow="1"/>
              <a:tblGrid>
                <a:gridCol w="3293648">
                  <a:extLst>
                    <a:ext uri="{9D8B030D-6E8A-4147-A177-3AD203B41FA5}">
                      <a16:colId xmlns:a16="http://schemas.microsoft.com/office/drawing/2014/main" val="1637120997"/>
                    </a:ext>
                  </a:extLst>
                </a:gridCol>
                <a:gridCol w="2651838">
                  <a:extLst>
                    <a:ext uri="{9D8B030D-6E8A-4147-A177-3AD203B41FA5}">
                      <a16:colId xmlns:a16="http://schemas.microsoft.com/office/drawing/2014/main" val="2537261119"/>
                    </a:ext>
                  </a:extLst>
                </a:gridCol>
                <a:gridCol w="32537">
                  <a:extLst>
                    <a:ext uri="{9D8B030D-6E8A-4147-A177-3AD203B41FA5}">
                      <a16:colId xmlns:a16="http://schemas.microsoft.com/office/drawing/2014/main" val="3899202523"/>
                    </a:ext>
                  </a:extLst>
                </a:gridCol>
                <a:gridCol w="1960408">
                  <a:extLst>
                    <a:ext uri="{9D8B030D-6E8A-4147-A177-3AD203B41FA5}">
                      <a16:colId xmlns:a16="http://schemas.microsoft.com/office/drawing/2014/main" val="771813031"/>
                    </a:ext>
                  </a:extLst>
                </a:gridCol>
              </a:tblGrid>
              <a:tr h="28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b="1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Cognitieve gevolgen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b="1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Stemmings- / Gedragsproblemen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b="1">
                          <a:solidFill>
                            <a:srgbClr val="548DD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Fysieke gevolgen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01085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Geheugenstoornissen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Apathie / initiatiefvermindering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Krachtsvermindering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17982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Aandacht- en/of concentratiestoornissen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Stemmingsveranderingen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Slikstoornissen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84489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Prikkelintolerantie (geluid, licht, beweging)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Ontremd gedrag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Coördinatiestoornissen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78595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Tempo van informatieverwerking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Bewegingsstoornissen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66579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Mentale vermoeidheid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Afname empathie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Loopproblemen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45586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Verminderde belastbaarheid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Decorumverlies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Sensorische problemen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16801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Lange hersteltijd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Moeite met relativeren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Epilepsie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92703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Apraxie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Verstoord ziektebesef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Pijn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02330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Afasie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Veranderd gevoel van humor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Fysieke conditie/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07666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Executieve stoornissen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conditie/vermoeidheid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116020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Neglect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60567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Beperkte probleemoplossing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320780"/>
                  </a:ext>
                </a:extLst>
              </a:tr>
              <a:tr h="265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Gebrek aan ziekte-inzicht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0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15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EF8CC-2177-460E-B90E-83F8CDDE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/>
              <a:t>VEEL ONZICHTBARE GEVOLGEN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4C604-AC45-4382-B54D-2EAACD40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100000" cy="4428416"/>
          </a:xfrm>
        </p:spPr>
        <p:txBody>
          <a:bodyPr/>
          <a:lstStyle/>
          <a:p>
            <a:pPr marL="325437" lvl="1" indent="0">
              <a:buNone/>
            </a:pPr>
            <a:endParaRPr lang="nl-NL" dirty="0"/>
          </a:p>
          <a:p>
            <a:pPr marL="668337" lvl="1" indent="-342900"/>
            <a:r>
              <a:rPr lang="en-US" sz="2400" dirty="0" err="1"/>
              <a:t>beperkte</a:t>
            </a:r>
            <a:r>
              <a:rPr lang="en-US" sz="2400" dirty="0"/>
              <a:t> </a:t>
            </a:r>
            <a:r>
              <a:rPr lang="en-US" sz="2400" dirty="0" err="1"/>
              <a:t>energie</a:t>
            </a:r>
            <a:r>
              <a:rPr lang="en-US" sz="2400" dirty="0"/>
              <a:t> / </a:t>
            </a:r>
            <a:r>
              <a:rPr lang="en-US" sz="2400" dirty="0" err="1"/>
              <a:t>verhoogde</a:t>
            </a:r>
            <a:r>
              <a:rPr lang="en-US" sz="2400" dirty="0"/>
              <a:t> </a:t>
            </a:r>
            <a:r>
              <a:rPr lang="en-US" sz="2400" dirty="0" err="1"/>
              <a:t>herstelbehoefte</a:t>
            </a:r>
            <a:endParaRPr lang="en-US" sz="2400" dirty="0"/>
          </a:p>
          <a:p>
            <a:pPr marL="668337" lvl="1" indent="-342900"/>
            <a:r>
              <a:rPr lang="en-US" sz="2400" dirty="0" err="1"/>
              <a:t>prikkel</a:t>
            </a:r>
            <a:r>
              <a:rPr lang="en-US" sz="2400" dirty="0"/>
              <a:t>- en </a:t>
            </a:r>
            <a:r>
              <a:rPr lang="en-US" sz="2400" dirty="0" err="1"/>
              <a:t>stressovergevoeligheid</a:t>
            </a:r>
            <a:r>
              <a:rPr lang="en-US" sz="2400" dirty="0"/>
              <a:t> </a:t>
            </a:r>
          </a:p>
          <a:p>
            <a:pPr marL="668337" lvl="1" indent="-342900"/>
            <a:r>
              <a:rPr lang="en-US" sz="2400" dirty="0" err="1"/>
              <a:t>Concentratie</a:t>
            </a:r>
            <a:r>
              <a:rPr lang="en-US" sz="2400" dirty="0"/>
              <a:t>-/</a:t>
            </a:r>
            <a:r>
              <a:rPr lang="en-US" sz="2400" dirty="0" err="1"/>
              <a:t>geheugenproblemen</a:t>
            </a:r>
            <a:endParaRPr lang="nl-NL" sz="2400" dirty="0"/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sz="2800" b="1" dirty="0">
                <a:solidFill>
                  <a:schemeClr val="accent3"/>
                </a:solidFill>
              </a:rPr>
              <a:t>Niet zichtbaar / niet meetbaar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766A55-F204-4161-88D8-E860DA98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78" y="2780928"/>
            <a:ext cx="3356886" cy="33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537544"/>
              </p:ext>
            </p:extLst>
          </p:nvPr>
        </p:nvGraphicFramePr>
        <p:xfrm>
          <a:off x="522000" y="1814635"/>
          <a:ext cx="8100000" cy="412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042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3FB20-972B-B8E3-99AD-01D025E2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77852-C196-6BED-D386-00FC6226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Onderzoeken en testen: inzicht krijgen in stoornissen en beperkingen</a:t>
            </a:r>
          </a:p>
          <a:p>
            <a:pPr marL="2743200" lvl="6" indent="0">
              <a:buNone/>
            </a:pPr>
            <a:r>
              <a:rPr lang="nl-NL" dirty="0"/>
              <a:t>  eventueel belastbaarheidsassessment</a:t>
            </a:r>
          </a:p>
          <a:p>
            <a:endParaRPr lang="nl-NL" dirty="0"/>
          </a:p>
          <a:p>
            <a:r>
              <a:rPr lang="nl-NL" dirty="0"/>
              <a:t>Behandeling:</a:t>
            </a:r>
          </a:p>
          <a:p>
            <a:pPr lvl="1"/>
            <a:r>
              <a:rPr lang="nl-NL" dirty="0"/>
              <a:t>Psychisch: 	acceptatie en verwerking</a:t>
            </a:r>
          </a:p>
          <a:p>
            <a:pPr lvl="1"/>
            <a:r>
              <a:rPr lang="nl-NL" dirty="0"/>
              <a:t>Fysiek: 	trainen</a:t>
            </a:r>
          </a:p>
          <a:p>
            <a:pPr lvl="1"/>
            <a:r>
              <a:rPr lang="nl-NL" dirty="0"/>
              <a:t>Cognitief: 	compenseren en aanpassen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Leren omgaan met wat niet (goed) meer lukt </a:t>
            </a:r>
            <a:r>
              <a:rPr lang="nl-NL" dirty="0">
                <a:sym typeface="Wingdings" panose="05000000000000000000" pitchFamily="2" charset="2"/>
              </a:rPr>
              <a:t> een nieuwe balans!</a:t>
            </a:r>
            <a:endParaRPr lang="nl-NL" dirty="0"/>
          </a:p>
          <a:p>
            <a:pPr marL="32385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9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44384"/>
              </p:ext>
            </p:extLst>
          </p:nvPr>
        </p:nvGraphicFramePr>
        <p:xfrm>
          <a:off x="522000" y="1814635"/>
          <a:ext cx="8100000" cy="412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92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764704"/>
            <a:ext cx="8100000" cy="1224136"/>
          </a:xfrm>
        </p:spPr>
        <p:txBody>
          <a:bodyPr/>
          <a:lstStyle/>
          <a:p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Re-integratie:  waar lopen patiënten tegen aan?</a:t>
            </a:r>
            <a:br>
              <a:rPr lang="nl-NL" sz="3200" dirty="0"/>
            </a:br>
            <a:br>
              <a:rPr lang="nl-NL" sz="3200" dirty="0"/>
            </a:br>
            <a:br>
              <a:rPr lang="nl-NL" dirty="0"/>
            </a:br>
            <a:r>
              <a:rPr lang="nl-NL" dirty="0"/>
              <a:t>	</a:t>
            </a:r>
            <a:br>
              <a:rPr lang="nl-NL" dirty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2132856"/>
            <a:ext cx="7866424" cy="3807144"/>
          </a:xfrm>
        </p:spPr>
        <p:txBody>
          <a:bodyPr/>
          <a:lstStyle/>
          <a:p>
            <a:r>
              <a:rPr lang="nl-NL" sz="2400" dirty="0"/>
              <a:t>Zichzelf	</a:t>
            </a:r>
            <a:r>
              <a:rPr lang="nl-NL" sz="2400" dirty="0">
                <a:sym typeface="Wingdings" pitchFamily="2" charset="2"/>
              </a:rPr>
              <a:t> acceptatie, </a:t>
            </a:r>
            <a:r>
              <a:rPr lang="nl-NL" sz="2400" dirty="0"/>
              <a:t>verwerking, aanpassing</a:t>
            </a:r>
          </a:p>
          <a:p>
            <a:endParaRPr lang="nl-NL" sz="2400" dirty="0"/>
          </a:p>
          <a:p>
            <a:r>
              <a:rPr lang="nl-NL" sz="2400" dirty="0">
                <a:sym typeface="Wingdings" pitchFamily="2" charset="2"/>
              </a:rPr>
              <a:t>Onbegrip, gebrek aan steun van leidinggevende en collega’s</a:t>
            </a:r>
          </a:p>
          <a:p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Onvoldoende aandacht/kennis in de zorg</a:t>
            </a:r>
          </a:p>
          <a:p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Onbegrip / onvoldoende kennis bij </a:t>
            </a:r>
          </a:p>
          <a:p>
            <a:pPr marL="325437" lvl="1" indent="0">
              <a:buNone/>
            </a:pPr>
            <a:r>
              <a:rPr lang="nl-NL" sz="2400" dirty="0">
                <a:sym typeface="Wingdings" pitchFamily="2" charset="2"/>
              </a:rPr>
              <a:t>bedrijfsartsen / verzekeringsartsen / case managers etc.</a:t>
            </a:r>
          </a:p>
          <a:p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Onvoldoende afstemming zorg- en werkdomein</a:t>
            </a:r>
          </a:p>
          <a:p>
            <a:endParaRPr lang="nl-NL" sz="2400" dirty="0">
              <a:sym typeface="Wingdings" pitchFamily="2" charset="2"/>
            </a:endParaRPr>
          </a:p>
          <a:p>
            <a:r>
              <a:rPr lang="nl-NL" sz="2400" dirty="0">
                <a:sym typeface="Wingdings" pitchFamily="2" charset="2"/>
              </a:rPr>
              <a:t>Het ‘systeem’ en wet- en regelgeving (Poortwachter / WIA)</a:t>
            </a:r>
            <a:endParaRPr lang="nl-NL" sz="2400" dirty="0"/>
          </a:p>
          <a:p>
            <a:endParaRPr lang="nl-N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balans</a:t>
            </a:r>
            <a:endParaRPr lang="nl-NL" dirty="0"/>
          </a:p>
        </p:txBody>
      </p:sp>
      <p:pic>
        <p:nvPicPr>
          <p:cNvPr id="6" name="Tijdelijke aanduiding voor inhoud 5" descr="Individuele behandeling | OneManage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168352" cy="3168352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AB85E8-14A5-4511-AD7C-10D40946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56" y="2636912"/>
            <a:ext cx="4165035" cy="27727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12A708A-159D-6776-BCAF-720497AF8323}"/>
              </a:ext>
            </a:extLst>
          </p:cNvPr>
          <p:cNvSpPr txBox="1"/>
          <p:nvPr/>
        </p:nvSpPr>
        <p:spPr>
          <a:xfrm>
            <a:off x="755576" y="508518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Actief - Passief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Belasting - Belastbaarheid</a:t>
            </a:r>
          </a:p>
          <a:p>
            <a:pPr algn="ctr"/>
            <a:r>
              <a:rPr lang="nl-NL" dirty="0">
                <a:solidFill>
                  <a:srgbClr val="FF0000"/>
                </a:solidFill>
              </a:rPr>
              <a:t>Werk - Privé</a:t>
            </a:r>
          </a:p>
        </p:txBody>
      </p:sp>
    </p:spTree>
    <p:extLst>
      <p:ext uri="{BB962C8B-B14F-4D97-AF65-F5344CB8AC3E}">
        <p14:creationId xmlns:p14="http://schemas.microsoft.com/office/powerpoint/2010/main" val="7414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3018</TotalTime>
  <Words>683</Words>
  <Application>Microsoft Office PowerPoint</Application>
  <PresentationFormat>Diavoorstelling (4:3)</PresentationFormat>
  <Paragraphs>178</Paragraphs>
  <Slides>19</Slides>
  <Notes>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RO Sans</vt:lpstr>
      <vt:lpstr>Wingdings</vt:lpstr>
      <vt:lpstr>Default Theme</vt:lpstr>
      <vt:lpstr> Werken (en studeren) met  </vt:lpstr>
      <vt:lpstr>Inhoud</vt:lpstr>
      <vt:lpstr>Gevolgen van niet-aangeboren hersenletsel</vt:lpstr>
      <vt:lpstr>VEEL ONZICHTBARE GEVOLGEN</vt:lpstr>
      <vt:lpstr>Inhoud</vt:lpstr>
      <vt:lpstr>Revalidatie</vt:lpstr>
      <vt:lpstr>Inhoud</vt:lpstr>
      <vt:lpstr>    Re-integratie:  waar lopen patiënten tegen aan?     </vt:lpstr>
      <vt:lpstr>Op zoek naar een nieuwe balans</vt:lpstr>
      <vt:lpstr>Wat is er nodig?</vt:lpstr>
      <vt:lpstr>Re-integratiedoolhof</vt:lpstr>
      <vt:lpstr>Re-integreren in loondienst</vt:lpstr>
      <vt:lpstr>Wet Poortwachter: 2 jaar !</vt:lpstr>
      <vt:lpstr>WIA</vt:lpstr>
      <vt:lpstr>Zelfstandig ondernemer</vt:lpstr>
      <vt:lpstr>Studie</vt:lpstr>
      <vt:lpstr>Belangrijke boodschappen</vt:lpstr>
      <vt:lpstr>Belangrijke links:   </vt:lpstr>
      <vt:lpstr>PowerPoint-presentatie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 zichtbare gevolgen na een beroerte</dc:title>
  <dc:creator>Z546079</dc:creator>
  <cp:lastModifiedBy>Senden, Theo</cp:lastModifiedBy>
  <cp:revision>194</cp:revision>
  <dcterms:created xsi:type="dcterms:W3CDTF">2016-09-18T10:42:08Z</dcterms:created>
  <dcterms:modified xsi:type="dcterms:W3CDTF">2024-11-30T08:19:41Z</dcterms:modified>
</cp:coreProperties>
</file>