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521500" y="468000"/>
            <a:ext cx="8100000" cy="2905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942026"/>
            <a:ext cx="7452000" cy="5334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427086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21500" y="3708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2657578"/>
            <a:ext cx="5346157" cy="635000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4383446"/>
            <a:ext cx="2440350" cy="30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22000" y="788400"/>
            <a:ext cx="8100000" cy="532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Dank voor uw aandacht</a:t>
            </a:r>
          </a:p>
        </p:txBody>
      </p:sp>
      <p:sp>
        <p:nvSpPr>
          <p:cNvPr id="7" name="Rechthoek 6"/>
          <p:cNvSpPr/>
          <p:nvPr/>
        </p:nvSpPr>
        <p:spPr>
          <a:xfrm>
            <a:off x="0" y="4637505"/>
            <a:ext cx="9144000" cy="505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9" name="Groep 58"/>
          <p:cNvGrpSpPr/>
          <p:nvPr/>
        </p:nvGrpSpPr>
        <p:grpSpPr>
          <a:xfrm>
            <a:off x="7488238" y="4356100"/>
            <a:ext cx="647700" cy="928688"/>
            <a:chOff x="7488238" y="4356100"/>
            <a:chExt cx="647700" cy="928688"/>
          </a:xfrm>
        </p:grpSpPr>
        <p:sp>
          <p:nvSpPr>
            <p:cNvPr id="33" name="AutoShape 31"/>
            <p:cNvSpPr>
              <a:spLocks noChangeAspect="1" noChangeArrowheads="1" noTextEdit="1"/>
            </p:cNvSpPr>
            <p:nvPr/>
          </p:nvSpPr>
          <p:spPr bwMode="auto">
            <a:xfrm>
              <a:off x="7488238" y="4356100"/>
              <a:ext cx="647700" cy="92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7488238" y="4356100"/>
              <a:ext cx="647700" cy="787400"/>
            </a:xfrm>
            <a:prstGeom prst="rect">
              <a:avLst/>
            </a:prstGeom>
            <a:solidFill>
              <a:srgbClr val="00A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08888" y="4745038"/>
              <a:ext cx="39688" cy="39688"/>
            </a:xfrm>
            <a:custGeom>
              <a:avLst/>
              <a:gdLst>
                <a:gd name="T0" fmla="*/ 58 w 62"/>
                <a:gd name="T1" fmla="*/ 2 h 62"/>
                <a:gd name="T2" fmla="*/ 57 w 62"/>
                <a:gd name="T3" fmla="*/ 6 h 62"/>
                <a:gd name="T4" fmla="*/ 7 w 62"/>
                <a:gd name="T5" fmla="*/ 4 h 62"/>
                <a:gd name="T6" fmla="*/ 3 w 62"/>
                <a:gd name="T7" fmla="*/ 0 h 62"/>
                <a:gd name="T8" fmla="*/ 0 w 62"/>
                <a:gd name="T9" fmla="*/ 0 h 62"/>
                <a:gd name="T10" fmla="*/ 0 w 62"/>
                <a:gd name="T11" fmla="*/ 31 h 62"/>
                <a:gd name="T12" fmla="*/ 32 w 62"/>
                <a:gd name="T13" fmla="*/ 62 h 62"/>
                <a:gd name="T14" fmla="*/ 61 w 62"/>
                <a:gd name="T15" fmla="*/ 28 h 62"/>
                <a:gd name="T16" fmla="*/ 62 w 62"/>
                <a:gd name="T17" fmla="*/ 2 h 62"/>
                <a:gd name="T18" fmla="*/ 58 w 62"/>
                <a:gd name="T19" fmla="*/ 2 h 62"/>
                <a:gd name="T20" fmla="*/ 52 w 62"/>
                <a:gd name="T21" fmla="*/ 32 h 62"/>
                <a:gd name="T22" fmla="*/ 32 w 62"/>
                <a:gd name="T23" fmla="*/ 49 h 62"/>
                <a:gd name="T24" fmla="*/ 7 w 62"/>
                <a:gd name="T25" fmla="*/ 29 h 62"/>
                <a:gd name="T26" fmla="*/ 7 w 62"/>
                <a:gd name="T27" fmla="*/ 17 h 62"/>
                <a:gd name="T28" fmla="*/ 53 w 62"/>
                <a:gd name="T29" fmla="*/ 19 h 62"/>
                <a:gd name="T30" fmla="*/ 52 w 62"/>
                <a:gd name="T31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62">
                  <a:moveTo>
                    <a:pt x="58" y="2"/>
                  </a:moveTo>
                  <a:cubicBezTo>
                    <a:pt x="57" y="6"/>
                    <a:pt x="57" y="6"/>
                    <a:pt x="57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5"/>
                    <a:pt x="13" y="62"/>
                    <a:pt x="32" y="62"/>
                  </a:cubicBezTo>
                  <a:cubicBezTo>
                    <a:pt x="51" y="61"/>
                    <a:pt x="59" y="44"/>
                    <a:pt x="61" y="28"/>
                  </a:cubicBezTo>
                  <a:cubicBezTo>
                    <a:pt x="62" y="2"/>
                    <a:pt x="62" y="2"/>
                    <a:pt x="62" y="2"/>
                  </a:cubicBezTo>
                  <a:lnTo>
                    <a:pt x="58" y="2"/>
                  </a:lnTo>
                  <a:close/>
                  <a:moveTo>
                    <a:pt x="52" y="32"/>
                  </a:moveTo>
                  <a:cubicBezTo>
                    <a:pt x="51" y="39"/>
                    <a:pt x="43" y="48"/>
                    <a:pt x="32" y="49"/>
                  </a:cubicBezTo>
                  <a:cubicBezTo>
                    <a:pt x="18" y="49"/>
                    <a:pt x="8" y="38"/>
                    <a:pt x="7" y="29"/>
                  </a:cubicBezTo>
                  <a:cubicBezTo>
                    <a:pt x="7" y="20"/>
                    <a:pt x="7" y="17"/>
                    <a:pt x="7" y="17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24"/>
                    <a:pt x="54" y="27"/>
                    <a:pt x="52" y="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621588" y="4824413"/>
              <a:ext cx="41275" cy="26988"/>
            </a:xfrm>
            <a:custGeom>
              <a:avLst/>
              <a:gdLst>
                <a:gd name="T0" fmla="*/ 0 w 26"/>
                <a:gd name="T1" fmla="*/ 9 h 17"/>
                <a:gd name="T2" fmla="*/ 4 w 26"/>
                <a:gd name="T3" fmla="*/ 17 h 17"/>
                <a:gd name="T4" fmla="*/ 5 w 26"/>
                <a:gd name="T5" fmla="*/ 16 h 17"/>
                <a:gd name="T6" fmla="*/ 4 w 26"/>
                <a:gd name="T7" fmla="*/ 14 h 17"/>
                <a:gd name="T8" fmla="*/ 23 w 26"/>
                <a:gd name="T9" fmla="*/ 6 h 17"/>
                <a:gd name="T10" fmla="*/ 24 w 26"/>
                <a:gd name="T11" fmla="*/ 7 h 17"/>
                <a:gd name="T12" fmla="*/ 26 w 26"/>
                <a:gd name="T13" fmla="*/ 6 h 17"/>
                <a:gd name="T14" fmla="*/ 22 w 26"/>
                <a:gd name="T15" fmla="*/ 0 h 17"/>
                <a:gd name="T16" fmla="*/ 21 w 26"/>
                <a:gd name="T17" fmla="*/ 0 h 17"/>
                <a:gd name="T18" fmla="*/ 21 w 26"/>
                <a:gd name="T19" fmla="*/ 2 h 17"/>
                <a:gd name="T20" fmla="*/ 3 w 26"/>
                <a:gd name="T21" fmla="*/ 10 h 17"/>
                <a:gd name="T22" fmla="*/ 1 w 26"/>
                <a:gd name="T23" fmla="*/ 9 h 17"/>
                <a:gd name="T24" fmla="*/ 0 w 26"/>
                <a:gd name="T2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17">
                  <a:moveTo>
                    <a:pt x="0" y="9"/>
                  </a:moveTo>
                  <a:lnTo>
                    <a:pt x="4" y="17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23" y="6"/>
                  </a:lnTo>
                  <a:lnTo>
                    <a:pt x="24" y="7"/>
                  </a:lnTo>
                  <a:lnTo>
                    <a:pt x="26" y="6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3" y="10"/>
                  </a:lnTo>
                  <a:lnTo>
                    <a:pt x="1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7612063" y="4787900"/>
              <a:ext cx="42863" cy="41275"/>
            </a:xfrm>
            <a:custGeom>
              <a:avLst/>
              <a:gdLst>
                <a:gd name="T0" fmla="*/ 31 w 67"/>
                <a:gd name="T1" fmla="*/ 60 h 65"/>
                <a:gd name="T2" fmla="*/ 31 w 67"/>
                <a:gd name="T3" fmla="*/ 62 h 65"/>
                <a:gd name="T4" fmla="*/ 17 w 67"/>
                <a:gd name="T5" fmla="*/ 65 h 65"/>
                <a:gd name="T6" fmla="*/ 5 w 67"/>
                <a:gd name="T7" fmla="*/ 45 h 65"/>
                <a:gd name="T8" fmla="*/ 26 w 67"/>
                <a:gd name="T9" fmla="*/ 7 h 65"/>
                <a:gd name="T10" fmla="*/ 65 w 67"/>
                <a:gd name="T11" fmla="*/ 32 h 65"/>
                <a:gd name="T12" fmla="*/ 67 w 67"/>
                <a:gd name="T13" fmla="*/ 47 h 65"/>
                <a:gd name="T14" fmla="*/ 55 w 67"/>
                <a:gd name="T15" fmla="*/ 50 h 65"/>
                <a:gd name="T16" fmla="*/ 54 w 67"/>
                <a:gd name="T17" fmla="*/ 48 h 65"/>
                <a:gd name="T18" fmla="*/ 58 w 67"/>
                <a:gd name="T19" fmla="*/ 31 h 65"/>
                <a:gd name="T20" fmla="*/ 36 w 67"/>
                <a:gd name="T21" fmla="*/ 19 h 65"/>
                <a:gd name="T22" fmla="*/ 43 w 67"/>
                <a:gd name="T23" fmla="*/ 48 h 65"/>
                <a:gd name="T24" fmla="*/ 48 w 67"/>
                <a:gd name="T25" fmla="*/ 50 h 65"/>
                <a:gd name="T26" fmla="*/ 48 w 67"/>
                <a:gd name="T27" fmla="*/ 52 h 65"/>
                <a:gd name="T28" fmla="*/ 35 w 67"/>
                <a:gd name="T29" fmla="*/ 56 h 65"/>
                <a:gd name="T30" fmla="*/ 34 w 67"/>
                <a:gd name="T31" fmla="*/ 53 h 65"/>
                <a:gd name="T32" fmla="*/ 36 w 67"/>
                <a:gd name="T33" fmla="*/ 50 h 65"/>
                <a:gd name="T34" fmla="*/ 28 w 67"/>
                <a:gd name="T35" fmla="*/ 22 h 65"/>
                <a:gd name="T36" fmla="*/ 11 w 67"/>
                <a:gd name="T37" fmla="*/ 44 h 65"/>
                <a:gd name="T38" fmla="*/ 31 w 67"/>
                <a:gd name="T39" fmla="*/ 6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65">
                  <a:moveTo>
                    <a:pt x="31" y="60"/>
                  </a:moveTo>
                  <a:cubicBezTo>
                    <a:pt x="31" y="62"/>
                    <a:pt x="31" y="62"/>
                    <a:pt x="31" y="62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0" y="60"/>
                    <a:pt x="6" y="54"/>
                    <a:pt x="5" y="45"/>
                  </a:cubicBezTo>
                  <a:cubicBezTo>
                    <a:pt x="0" y="29"/>
                    <a:pt x="5" y="13"/>
                    <a:pt x="26" y="7"/>
                  </a:cubicBezTo>
                  <a:cubicBezTo>
                    <a:pt x="51" y="0"/>
                    <a:pt x="60" y="14"/>
                    <a:pt x="65" y="32"/>
                  </a:cubicBezTo>
                  <a:cubicBezTo>
                    <a:pt x="66" y="37"/>
                    <a:pt x="66" y="41"/>
                    <a:pt x="67" y="47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8" y="44"/>
                    <a:pt x="60" y="37"/>
                    <a:pt x="58" y="31"/>
                  </a:cubicBezTo>
                  <a:cubicBezTo>
                    <a:pt x="56" y="21"/>
                    <a:pt x="45" y="16"/>
                    <a:pt x="36" y="19"/>
                  </a:cubicBezTo>
                  <a:cubicBezTo>
                    <a:pt x="43" y="48"/>
                    <a:pt x="43" y="48"/>
                    <a:pt x="43" y="4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17" y="22"/>
                    <a:pt x="9" y="33"/>
                    <a:pt x="11" y="44"/>
                  </a:cubicBezTo>
                  <a:cubicBezTo>
                    <a:pt x="13" y="51"/>
                    <a:pt x="21" y="59"/>
                    <a:pt x="31" y="6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7624763" y="4732338"/>
              <a:ext cx="9525" cy="9525"/>
            </a:xfrm>
            <a:custGeom>
              <a:avLst/>
              <a:gdLst>
                <a:gd name="T0" fmla="*/ 1 w 17"/>
                <a:gd name="T1" fmla="*/ 11 h 16"/>
                <a:gd name="T2" fmla="*/ 5 w 17"/>
                <a:gd name="T3" fmla="*/ 1 h 16"/>
                <a:gd name="T4" fmla="*/ 15 w 17"/>
                <a:gd name="T5" fmla="*/ 4 h 16"/>
                <a:gd name="T6" fmla="*/ 11 w 17"/>
                <a:gd name="T7" fmla="*/ 14 h 16"/>
                <a:gd name="T8" fmla="*/ 1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" y="11"/>
                  </a:moveTo>
                  <a:cubicBezTo>
                    <a:pt x="0" y="7"/>
                    <a:pt x="1" y="3"/>
                    <a:pt x="5" y="1"/>
                  </a:cubicBezTo>
                  <a:cubicBezTo>
                    <a:pt x="9" y="0"/>
                    <a:pt x="13" y="1"/>
                    <a:pt x="15" y="4"/>
                  </a:cubicBezTo>
                  <a:cubicBezTo>
                    <a:pt x="17" y="7"/>
                    <a:pt x="15" y="12"/>
                    <a:pt x="11" y="14"/>
                  </a:cubicBezTo>
                  <a:cubicBezTo>
                    <a:pt x="7" y="16"/>
                    <a:pt x="3" y="14"/>
                    <a:pt x="1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7650163" y="4846638"/>
              <a:ext cx="9525" cy="9525"/>
            </a:xfrm>
            <a:custGeom>
              <a:avLst/>
              <a:gdLst>
                <a:gd name="T0" fmla="*/ 1 w 15"/>
                <a:gd name="T1" fmla="*/ 11 h 16"/>
                <a:gd name="T2" fmla="*/ 3 w 15"/>
                <a:gd name="T3" fmla="*/ 2 h 16"/>
                <a:gd name="T4" fmla="*/ 14 w 15"/>
                <a:gd name="T5" fmla="*/ 6 h 16"/>
                <a:gd name="T6" fmla="*/ 10 w 15"/>
                <a:gd name="T7" fmla="*/ 15 h 16"/>
                <a:gd name="T8" fmla="*/ 1 w 15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" y="11"/>
                  </a:moveTo>
                  <a:cubicBezTo>
                    <a:pt x="0" y="8"/>
                    <a:pt x="1" y="3"/>
                    <a:pt x="3" y="2"/>
                  </a:cubicBezTo>
                  <a:cubicBezTo>
                    <a:pt x="6" y="0"/>
                    <a:pt x="11" y="2"/>
                    <a:pt x="14" y="6"/>
                  </a:cubicBezTo>
                  <a:cubicBezTo>
                    <a:pt x="15" y="9"/>
                    <a:pt x="14" y="13"/>
                    <a:pt x="10" y="15"/>
                  </a:cubicBezTo>
                  <a:cubicBezTo>
                    <a:pt x="7" y="16"/>
                    <a:pt x="3" y="15"/>
                    <a:pt x="1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7870826" y="4930775"/>
              <a:ext cx="11113" cy="11113"/>
            </a:xfrm>
            <a:custGeom>
              <a:avLst/>
              <a:gdLst>
                <a:gd name="T0" fmla="*/ 2 w 16"/>
                <a:gd name="T1" fmla="*/ 11 h 16"/>
                <a:gd name="T2" fmla="*/ 6 w 16"/>
                <a:gd name="T3" fmla="*/ 1 h 16"/>
                <a:gd name="T4" fmla="*/ 15 w 16"/>
                <a:gd name="T5" fmla="*/ 5 h 16"/>
                <a:gd name="T6" fmla="*/ 11 w 16"/>
                <a:gd name="T7" fmla="*/ 14 h 16"/>
                <a:gd name="T8" fmla="*/ 2 w 16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2" y="11"/>
                  </a:moveTo>
                  <a:cubicBezTo>
                    <a:pt x="0" y="7"/>
                    <a:pt x="2" y="3"/>
                    <a:pt x="6" y="1"/>
                  </a:cubicBezTo>
                  <a:cubicBezTo>
                    <a:pt x="9" y="0"/>
                    <a:pt x="13" y="1"/>
                    <a:pt x="15" y="5"/>
                  </a:cubicBezTo>
                  <a:cubicBezTo>
                    <a:pt x="16" y="8"/>
                    <a:pt x="15" y="12"/>
                    <a:pt x="11" y="14"/>
                  </a:cubicBezTo>
                  <a:cubicBezTo>
                    <a:pt x="8" y="16"/>
                    <a:pt x="4" y="14"/>
                    <a:pt x="2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7627938" y="4665663"/>
              <a:ext cx="39688" cy="28575"/>
            </a:xfrm>
            <a:custGeom>
              <a:avLst/>
              <a:gdLst>
                <a:gd name="T0" fmla="*/ 4 w 25"/>
                <a:gd name="T1" fmla="*/ 0 h 18"/>
                <a:gd name="T2" fmla="*/ 0 w 25"/>
                <a:gd name="T3" fmla="*/ 8 h 18"/>
                <a:gd name="T4" fmla="*/ 1 w 25"/>
                <a:gd name="T5" fmla="*/ 9 h 18"/>
                <a:gd name="T6" fmla="*/ 3 w 25"/>
                <a:gd name="T7" fmla="*/ 7 h 18"/>
                <a:gd name="T8" fmla="*/ 20 w 25"/>
                <a:gd name="T9" fmla="*/ 16 h 18"/>
                <a:gd name="T10" fmla="*/ 20 w 25"/>
                <a:gd name="T11" fmla="*/ 18 h 18"/>
                <a:gd name="T12" fmla="*/ 22 w 25"/>
                <a:gd name="T13" fmla="*/ 18 h 18"/>
                <a:gd name="T14" fmla="*/ 25 w 25"/>
                <a:gd name="T15" fmla="*/ 12 h 18"/>
                <a:gd name="T16" fmla="*/ 24 w 25"/>
                <a:gd name="T17" fmla="*/ 11 h 18"/>
                <a:gd name="T18" fmla="*/ 22 w 25"/>
                <a:gd name="T19" fmla="*/ 12 h 18"/>
                <a:gd name="T20" fmla="*/ 5 w 25"/>
                <a:gd name="T21" fmla="*/ 3 h 18"/>
                <a:gd name="T22" fmla="*/ 5 w 25"/>
                <a:gd name="T23" fmla="*/ 1 h 18"/>
                <a:gd name="T24" fmla="*/ 4 w 25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8">
                  <a:moveTo>
                    <a:pt x="4" y="0"/>
                  </a:moveTo>
                  <a:lnTo>
                    <a:pt x="0" y="8"/>
                  </a:lnTo>
                  <a:lnTo>
                    <a:pt x="1" y="9"/>
                  </a:lnTo>
                  <a:lnTo>
                    <a:pt x="3" y="7"/>
                  </a:lnTo>
                  <a:lnTo>
                    <a:pt x="20" y="16"/>
                  </a:lnTo>
                  <a:lnTo>
                    <a:pt x="20" y="18"/>
                  </a:lnTo>
                  <a:lnTo>
                    <a:pt x="22" y="18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2" y="12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613651" y="4684713"/>
              <a:ext cx="46038" cy="44450"/>
            </a:xfrm>
            <a:custGeom>
              <a:avLst/>
              <a:gdLst>
                <a:gd name="T0" fmla="*/ 24 w 29"/>
                <a:gd name="T1" fmla="*/ 23 h 28"/>
                <a:gd name="T2" fmla="*/ 23 w 29"/>
                <a:gd name="T3" fmla="*/ 22 h 28"/>
                <a:gd name="T4" fmla="*/ 22 w 29"/>
                <a:gd name="T5" fmla="*/ 23 h 28"/>
                <a:gd name="T6" fmla="*/ 9 w 29"/>
                <a:gd name="T7" fmla="*/ 20 h 28"/>
                <a:gd name="T8" fmla="*/ 27 w 29"/>
                <a:gd name="T9" fmla="*/ 13 h 28"/>
                <a:gd name="T10" fmla="*/ 29 w 29"/>
                <a:gd name="T11" fmla="*/ 9 h 28"/>
                <a:gd name="T12" fmla="*/ 28 w 29"/>
                <a:gd name="T13" fmla="*/ 8 h 28"/>
                <a:gd name="T14" fmla="*/ 27 w 29"/>
                <a:gd name="T15" fmla="*/ 9 h 28"/>
                <a:gd name="T16" fmla="*/ 9 w 29"/>
                <a:gd name="T17" fmla="*/ 2 h 28"/>
                <a:gd name="T18" fmla="*/ 9 w 29"/>
                <a:gd name="T19" fmla="*/ 0 h 28"/>
                <a:gd name="T20" fmla="*/ 7 w 29"/>
                <a:gd name="T21" fmla="*/ 0 h 28"/>
                <a:gd name="T22" fmla="*/ 5 w 29"/>
                <a:gd name="T23" fmla="*/ 6 h 28"/>
                <a:gd name="T24" fmla="*/ 7 w 29"/>
                <a:gd name="T25" fmla="*/ 6 h 28"/>
                <a:gd name="T26" fmla="*/ 8 w 29"/>
                <a:gd name="T27" fmla="*/ 6 h 28"/>
                <a:gd name="T28" fmla="*/ 21 w 29"/>
                <a:gd name="T29" fmla="*/ 11 h 28"/>
                <a:gd name="T30" fmla="*/ 1 w 29"/>
                <a:gd name="T31" fmla="*/ 18 h 28"/>
                <a:gd name="T32" fmla="*/ 0 w 29"/>
                <a:gd name="T33" fmla="*/ 22 h 28"/>
                <a:gd name="T34" fmla="*/ 21 w 29"/>
                <a:gd name="T35" fmla="*/ 26 h 28"/>
                <a:gd name="T36" fmla="*/ 22 w 29"/>
                <a:gd name="T37" fmla="*/ 27 h 28"/>
                <a:gd name="T38" fmla="*/ 23 w 29"/>
                <a:gd name="T39" fmla="*/ 28 h 28"/>
                <a:gd name="T40" fmla="*/ 24 w 29"/>
                <a:gd name="T41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" h="28">
                  <a:moveTo>
                    <a:pt x="24" y="23"/>
                  </a:moveTo>
                  <a:lnTo>
                    <a:pt x="23" y="22"/>
                  </a:lnTo>
                  <a:lnTo>
                    <a:pt x="22" y="23"/>
                  </a:lnTo>
                  <a:lnTo>
                    <a:pt x="9" y="20"/>
                  </a:lnTo>
                  <a:lnTo>
                    <a:pt x="27" y="13"/>
                  </a:lnTo>
                  <a:lnTo>
                    <a:pt x="29" y="9"/>
                  </a:lnTo>
                  <a:lnTo>
                    <a:pt x="28" y="8"/>
                  </a:lnTo>
                  <a:lnTo>
                    <a:pt x="27" y="9"/>
                  </a:lnTo>
                  <a:lnTo>
                    <a:pt x="9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6"/>
                  </a:lnTo>
                  <a:lnTo>
                    <a:pt x="7" y="6"/>
                  </a:lnTo>
                  <a:lnTo>
                    <a:pt x="8" y="6"/>
                  </a:lnTo>
                  <a:lnTo>
                    <a:pt x="21" y="11"/>
                  </a:lnTo>
                  <a:lnTo>
                    <a:pt x="1" y="18"/>
                  </a:lnTo>
                  <a:lnTo>
                    <a:pt x="0" y="22"/>
                  </a:lnTo>
                  <a:lnTo>
                    <a:pt x="21" y="26"/>
                  </a:lnTo>
                  <a:lnTo>
                    <a:pt x="22" y="27"/>
                  </a:lnTo>
                  <a:lnTo>
                    <a:pt x="23" y="28"/>
                  </a:lnTo>
                  <a:lnTo>
                    <a:pt x="2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7677151" y="4889500"/>
              <a:ext cx="39688" cy="39688"/>
            </a:xfrm>
            <a:custGeom>
              <a:avLst/>
              <a:gdLst>
                <a:gd name="T0" fmla="*/ 63 w 63"/>
                <a:gd name="T1" fmla="*/ 30 h 63"/>
                <a:gd name="T2" fmla="*/ 63 w 63"/>
                <a:gd name="T3" fmla="*/ 30 h 63"/>
                <a:gd name="T4" fmla="*/ 56 w 63"/>
                <a:gd name="T5" fmla="*/ 9 h 63"/>
                <a:gd name="T6" fmla="*/ 55 w 63"/>
                <a:gd name="T7" fmla="*/ 8 h 63"/>
                <a:gd name="T8" fmla="*/ 55 w 63"/>
                <a:gd name="T9" fmla="*/ 7 h 63"/>
                <a:gd name="T10" fmla="*/ 55 w 63"/>
                <a:gd name="T11" fmla="*/ 7 h 63"/>
                <a:gd name="T12" fmla="*/ 54 w 63"/>
                <a:gd name="T13" fmla="*/ 7 h 63"/>
                <a:gd name="T14" fmla="*/ 54 w 63"/>
                <a:gd name="T15" fmla="*/ 6 h 63"/>
                <a:gd name="T16" fmla="*/ 32 w 63"/>
                <a:gd name="T17" fmla="*/ 0 h 63"/>
                <a:gd name="T18" fmla="*/ 9 w 63"/>
                <a:gd name="T19" fmla="*/ 14 h 63"/>
                <a:gd name="T20" fmla="*/ 11 w 63"/>
                <a:gd name="T21" fmla="*/ 53 h 63"/>
                <a:gd name="T22" fmla="*/ 11 w 63"/>
                <a:gd name="T23" fmla="*/ 53 h 63"/>
                <a:gd name="T24" fmla="*/ 11 w 63"/>
                <a:gd name="T25" fmla="*/ 53 h 63"/>
                <a:gd name="T26" fmla="*/ 11 w 63"/>
                <a:gd name="T27" fmla="*/ 53 h 63"/>
                <a:gd name="T28" fmla="*/ 11 w 63"/>
                <a:gd name="T29" fmla="*/ 53 h 63"/>
                <a:gd name="T30" fmla="*/ 51 w 63"/>
                <a:gd name="T31" fmla="*/ 53 h 63"/>
                <a:gd name="T32" fmla="*/ 63 w 63"/>
                <a:gd name="T33" fmla="*/ 30 h 63"/>
                <a:gd name="T34" fmla="*/ 43 w 63"/>
                <a:gd name="T35" fmla="*/ 41 h 63"/>
                <a:gd name="T36" fmla="*/ 26 w 63"/>
                <a:gd name="T37" fmla="*/ 50 h 63"/>
                <a:gd name="T38" fmla="*/ 17 w 63"/>
                <a:gd name="T39" fmla="*/ 47 h 63"/>
                <a:gd name="T40" fmla="*/ 16 w 63"/>
                <a:gd name="T41" fmla="*/ 46 h 63"/>
                <a:gd name="T42" fmla="*/ 13 w 63"/>
                <a:gd name="T43" fmla="*/ 38 h 63"/>
                <a:gd name="T44" fmla="*/ 22 w 63"/>
                <a:gd name="T45" fmla="*/ 19 h 63"/>
                <a:gd name="T46" fmla="*/ 48 w 63"/>
                <a:gd name="T47" fmla="*/ 12 h 63"/>
                <a:gd name="T48" fmla="*/ 50 w 63"/>
                <a:gd name="T49" fmla="*/ 12 h 63"/>
                <a:gd name="T50" fmla="*/ 43 w 63"/>
                <a:gd name="T51" fmla="*/ 4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" h="63">
                  <a:moveTo>
                    <a:pt x="63" y="30"/>
                  </a:moveTo>
                  <a:cubicBezTo>
                    <a:pt x="63" y="30"/>
                    <a:pt x="63" y="30"/>
                    <a:pt x="63" y="30"/>
                  </a:cubicBezTo>
                  <a:cubicBezTo>
                    <a:pt x="63" y="21"/>
                    <a:pt x="62" y="14"/>
                    <a:pt x="56" y="9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48" y="1"/>
                    <a:pt x="40" y="0"/>
                    <a:pt x="32" y="0"/>
                  </a:cubicBezTo>
                  <a:cubicBezTo>
                    <a:pt x="23" y="1"/>
                    <a:pt x="15" y="6"/>
                    <a:pt x="9" y="14"/>
                  </a:cubicBezTo>
                  <a:cubicBezTo>
                    <a:pt x="0" y="26"/>
                    <a:pt x="0" y="41"/>
                    <a:pt x="11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24" y="63"/>
                    <a:pt x="39" y="62"/>
                    <a:pt x="51" y="53"/>
                  </a:cubicBezTo>
                  <a:cubicBezTo>
                    <a:pt x="58" y="47"/>
                    <a:pt x="62" y="38"/>
                    <a:pt x="63" y="30"/>
                  </a:cubicBezTo>
                  <a:moveTo>
                    <a:pt x="43" y="41"/>
                  </a:moveTo>
                  <a:cubicBezTo>
                    <a:pt x="42" y="43"/>
                    <a:pt x="34" y="50"/>
                    <a:pt x="26" y="50"/>
                  </a:cubicBezTo>
                  <a:cubicBezTo>
                    <a:pt x="23" y="50"/>
                    <a:pt x="20" y="49"/>
                    <a:pt x="17" y="47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4" y="44"/>
                    <a:pt x="13" y="41"/>
                    <a:pt x="13" y="38"/>
                  </a:cubicBezTo>
                  <a:cubicBezTo>
                    <a:pt x="12" y="32"/>
                    <a:pt x="18" y="23"/>
                    <a:pt x="22" y="19"/>
                  </a:cubicBezTo>
                  <a:cubicBezTo>
                    <a:pt x="26" y="16"/>
                    <a:pt x="38" y="3"/>
                    <a:pt x="48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9" y="22"/>
                    <a:pt x="46" y="38"/>
                    <a:pt x="43" y="4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762876" y="4924425"/>
              <a:ext cx="20638" cy="38100"/>
            </a:xfrm>
            <a:custGeom>
              <a:avLst/>
              <a:gdLst>
                <a:gd name="T0" fmla="*/ 0 w 13"/>
                <a:gd name="T1" fmla="*/ 23 h 24"/>
                <a:gd name="T2" fmla="*/ 8 w 13"/>
                <a:gd name="T3" fmla="*/ 24 h 24"/>
                <a:gd name="T4" fmla="*/ 8 w 13"/>
                <a:gd name="T5" fmla="*/ 24 h 24"/>
                <a:gd name="T6" fmla="*/ 7 w 13"/>
                <a:gd name="T7" fmla="*/ 22 h 24"/>
                <a:gd name="T8" fmla="*/ 11 w 13"/>
                <a:gd name="T9" fmla="*/ 3 h 24"/>
                <a:gd name="T10" fmla="*/ 12 w 13"/>
                <a:gd name="T11" fmla="*/ 3 h 24"/>
                <a:gd name="T12" fmla="*/ 13 w 13"/>
                <a:gd name="T13" fmla="*/ 1 h 24"/>
                <a:gd name="T14" fmla="*/ 5 w 13"/>
                <a:gd name="T15" fmla="*/ 0 h 24"/>
                <a:gd name="T16" fmla="*/ 5 w 13"/>
                <a:gd name="T17" fmla="*/ 1 h 24"/>
                <a:gd name="T18" fmla="*/ 6 w 13"/>
                <a:gd name="T19" fmla="*/ 2 h 24"/>
                <a:gd name="T20" fmla="*/ 3 w 13"/>
                <a:gd name="T21" fmla="*/ 21 h 24"/>
                <a:gd name="T22" fmla="*/ 1 w 13"/>
                <a:gd name="T23" fmla="*/ 22 h 24"/>
                <a:gd name="T24" fmla="*/ 0 w 13"/>
                <a:gd name="T25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24">
                  <a:moveTo>
                    <a:pt x="0" y="23"/>
                  </a:moveTo>
                  <a:lnTo>
                    <a:pt x="8" y="24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11" y="3"/>
                  </a:lnTo>
                  <a:lnTo>
                    <a:pt x="12" y="3"/>
                  </a:lnTo>
                  <a:lnTo>
                    <a:pt x="13" y="1"/>
                  </a:lnTo>
                  <a:lnTo>
                    <a:pt x="5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3" y="21"/>
                  </a:lnTo>
                  <a:lnTo>
                    <a:pt x="1" y="22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824788" y="4922838"/>
              <a:ext cx="42863" cy="42863"/>
            </a:xfrm>
            <a:custGeom>
              <a:avLst/>
              <a:gdLst>
                <a:gd name="T0" fmla="*/ 59 w 66"/>
                <a:gd name="T1" fmla="*/ 37 h 66"/>
                <a:gd name="T2" fmla="*/ 62 w 66"/>
                <a:gd name="T3" fmla="*/ 37 h 66"/>
                <a:gd name="T4" fmla="*/ 66 w 66"/>
                <a:gd name="T5" fmla="*/ 50 h 66"/>
                <a:gd name="T6" fmla="*/ 46 w 66"/>
                <a:gd name="T7" fmla="*/ 62 h 66"/>
                <a:gd name="T8" fmla="*/ 8 w 66"/>
                <a:gd name="T9" fmla="*/ 40 h 66"/>
                <a:gd name="T10" fmla="*/ 33 w 66"/>
                <a:gd name="T11" fmla="*/ 2 h 66"/>
                <a:gd name="T12" fmla="*/ 48 w 66"/>
                <a:gd name="T13" fmla="*/ 0 h 66"/>
                <a:gd name="T14" fmla="*/ 52 w 66"/>
                <a:gd name="T15" fmla="*/ 12 h 66"/>
                <a:gd name="T16" fmla="*/ 49 w 66"/>
                <a:gd name="T17" fmla="*/ 14 h 66"/>
                <a:gd name="T18" fmla="*/ 32 w 66"/>
                <a:gd name="T19" fmla="*/ 9 h 66"/>
                <a:gd name="T20" fmla="*/ 19 w 66"/>
                <a:gd name="T21" fmla="*/ 32 h 66"/>
                <a:gd name="T22" fmla="*/ 48 w 66"/>
                <a:gd name="T23" fmla="*/ 25 h 66"/>
                <a:gd name="T24" fmla="*/ 50 w 66"/>
                <a:gd name="T25" fmla="*/ 20 h 66"/>
                <a:gd name="T26" fmla="*/ 53 w 66"/>
                <a:gd name="T27" fmla="*/ 19 h 66"/>
                <a:gd name="T28" fmla="*/ 57 w 66"/>
                <a:gd name="T29" fmla="*/ 32 h 66"/>
                <a:gd name="T30" fmla="*/ 54 w 66"/>
                <a:gd name="T31" fmla="*/ 33 h 66"/>
                <a:gd name="T32" fmla="*/ 51 w 66"/>
                <a:gd name="T33" fmla="*/ 31 h 66"/>
                <a:gd name="T34" fmla="*/ 22 w 66"/>
                <a:gd name="T35" fmla="*/ 38 h 66"/>
                <a:gd name="T36" fmla="*/ 45 w 66"/>
                <a:gd name="T37" fmla="*/ 55 h 66"/>
                <a:gd name="T38" fmla="*/ 59 w 66"/>
                <a:gd name="T39" fmla="*/ 3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6" h="66">
                  <a:moveTo>
                    <a:pt x="59" y="37"/>
                  </a:moveTo>
                  <a:cubicBezTo>
                    <a:pt x="62" y="37"/>
                    <a:pt x="62" y="37"/>
                    <a:pt x="62" y="37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0" y="57"/>
                    <a:pt x="55" y="60"/>
                    <a:pt x="46" y="62"/>
                  </a:cubicBezTo>
                  <a:cubicBezTo>
                    <a:pt x="29" y="66"/>
                    <a:pt x="13" y="62"/>
                    <a:pt x="8" y="40"/>
                  </a:cubicBezTo>
                  <a:cubicBezTo>
                    <a:pt x="0" y="16"/>
                    <a:pt x="16" y="7"/>
                    <a:pt x="33" y="2"/>
                  </a:cubicBezTo>
                  <a:cubicBezTo>
                    <a:pt x="39" y="0"/>
                    <a:pt x="43" y="0"/>
                    <a:pt x="48" y="0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5" y="9"/>
                    <a:pt x="38" y="7"/>
                    <a:pt x="32" y="9"/>
                  </a:cubicBezTo>
                  <a:cubicBezTo>
                    <a:pt x="22" y="11"/>
                    <a:pt x="16" y="22"/>
                    <a:pt x="19" y="32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7" y="32"/>
                    <a:pt x="57" y="32"/>
                    <a:pt x="57" y="32"/>
                  </a:cubicBezTo>
                  <a:cubicBezTo>
                    <a:pt x="54" y="33"/>
                    <a:pt x="54" y="33"/>
                    <a:pt x="54" y="33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3" y="49"/>
                    <a:pt x="34" y="57"/>
                    <a:pt x="45" y="55"/>
                  </a:cubicBezTo>
                  <a:cubicBezTo>
                    <a:pt x="52" y="53"/>
                    <a:pt x="60" y="46"/>
                    <a:pt x="59" y="3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7642226" y="4854575"/>
              <a:ext cx="50800" cy="49213"/>
            </a:xfrm>
            <a:custGeom>
              <a:avLst/>
              <a:gdLst>
                <a:gd name="T0" fmla="*/ 29 w 32"/>
                <a:gd name="T1" fmla="*/ 11 h 31"/>
                <a:gd name="T2" fmla="*/ 28 w 32"/>
                <a:gd name="T3" fmla="*/ 12 h 31"/>
                <a:gd name="T4" fmla="*/ 28 w 32"/>
                <a:gd name="T5" fmla="*/ 13 h 31"/>
                <a:gd name="T6" fmla="*/ 18 w 32"/>
                <a:gd name="T7" fmla="*/ 23 h 31"/>
                <a:gd name="T8" fmla="*/ 22 w 32"/>
                <a:gd name="T9" fmla="*/ 3 h 31"/>
                <a:gd name="T10" fmla="*/ 19 w 32"/>
                <a:gd name="T11" fmla="*/ 0 h 31"/>
                <a:gd name="T12" fmla="*/ 19 w 32"/>
                <a:gd name="T13" fmla="*/ 1 h 31"/>
                <a:gd name="T14" fmla="*/ 18 w 32"/>
                <a:gd name="T15" fmla="*/ 2 h 31"/>
                <a:gd name="T16" fmla="*/ 3 w 32"/>
                <a:gd name="T17" fmla="*/ 13 h 31"/>
                <a:gd name="T18" fmla="*/ 1 w 32"/>
                <a:gd name="T19" fmla="*/ 12 h 31"/>
                <a:gd name="T20" fmla="*/ 0 w 32"/>
                <a:gd name="T21" fmla="*/ 13 h 31"/>
                <a:gd name="T22" fmla="*/ 4 w 32"/>
                <a:gd name="T23" fmla="*/ 18 h 31"/>
                <a:gd name="T24" fmla="*/ 5 w 32"/>
                <a:gd name="T25" fmla="*/ 17 h 31"/>
                <a:gd name="T26" fmla="*/ 5 w 32"/>
                <a:gd name="T27" fmla="*/ 15 h 31"/>
                <a:gd name="T28" fmla="*/ 17 w 32"/>
                <a:gd name="T29" fmla="*/ 8 h 31"/>
                <a:gd name="T30" fmla="*/ 12 w 32"/>
                <a:gd name="T31" fmla="*/ 28 h 31"/>
                <a:gd name="T32" fmla="*/ 14 w 32"/>
                <a:gd name="T33" fmla="*/ 31 h 31"/>
                <a:gd name="T34" fmla="*/ 30 w 32"/>
                <a:gd name="T35" fmla="*/ 16 h 31"/>
                <a:gd name="T36" fmla="*/ 31 w 32"/>
                <a:gd name="T37" fmla="*/ 15 h 31"/>
                <a:gd name="T38" fmla="*/ 32 w 32"/>
                <a:gd name="T39" fmla="*/ 15 h 31"/>
                <a:gd name="T40" fmla="*/ 29 w 32"/>
                <a:gd name="T41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31">
                  <a:moveTo>
                    <a:pt x="29" y="11"/>
                  </a:moveTo>
                  <a:lnTo>
                    <a:pt x="28" y="12"/>
                  </a:lnTo>
                  <a:lnTo>
                    <a:pt x="28" y="13"/>
                  </a:lnTo>
                  <a:lnTo>
                    <a:pt x="18" y="23"/>
                  </a:lnTo>
                  <a:lnTo>
                    <a:pt x="22" y="3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3" y="13"/>
                  </a:lnTo>
                  <a:lnTo>
                    <a:pt x="1" y="12"/>
                  </a:lnTo>
                  <a:lnTo>
                    <a:pt x="0" y="13"/>
                  </a:lnTo>
                  <a:lnTo>
                    <a:pt x="4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17" y="8"/>
                  </a:lnTo>
                  <a:lnTo>
                    <a:pt x="12" y="28"/>
                  </a:lnTo>
                  <a:lnTo>
                    <a:pt x="14" y="31"/>
                  </a:lnTo>
                  <a:lnTo>
                    <a:pt x="30" y="16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29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7786688" y="4927600"/>
              <a:ext cx="36513" cy="38100"/>
            </a:xfrm>
            <a:custGeom>
              <a:avLst/>
              <a:gdLst>
                <a:gd name="T0" fmla="*/ 17 w 23"/>
                <a:gd name="T1" fmla="*/ 1 h 24"/>
                <a:gd name="T2" fmla="*/ 17 w 23"/>
                <a:gd name="T3" fmla="*/ 2 h 24"/>
                <a:gd name="T4" fmla="*/ 18 w 23"/>
                <a:gd name="T5" fmla="*/ 3 h 24"/>
                <a:gd name="T6" fmla="*/ 19 w 23"/>
                <a:gd name="T7" fmla="*/ 17 h 24"/>
                <a:gd name="T8" fmla="*/ 6 w 23"/>
                <a:gd name="T9" fmla="*/ 0 h 24"/>
                <a:gd name="T10" fmla="*/ 2 w 23"/>
                <a:gd name="T11" fmla="*/ 0 h 24"/>
                <a:gd name="T12" fmla="*/ 2 w 23"/>
                <a:gd name="T13" fmla="*/ 1 h 24"/>
                <a:gd name="T14" fmla="*/ 3 w 23"/>
                <a:gd name="T15" fmla="*/ 2 h 24"/>
                <a:gd name="T16" fmla="*/ 1 w 23"/>
                <a:gd name="T17" fmla="*/ 22 h 24"/>
                <a:gd name="T18" fmla="*/ 0 w 23"/>
                <a:gd name="T19" fmla="*/ 22 h 24"/>
                <a:gd name="T20" fmla="*/ 0 w 23"/>
                <a:gd name="T21" fmla="*/ 24 h 24"/>
                <a:gd name="T22" fmla="*/ 6 w 23"/>
                <a:gd name="T23" fmla="*/ 24 h 24"/>
                <a:gd name="T24" fmla="*/ 6 w 23"/>
                <a:gd name="T25" fmla="*/ 22 h 24"/>
                <a:gd name="T26" fmla="*/ 5 w 23"/>
                <a:gd name="T27" fmla="*/ 21 h 24"/>
                <a:gd name="T28" fmla="*/ 6 w 23"/>
                <a:gd name="T29" fmla="*/ 8 h 24"/>
                <a:gd name="T30" fmla="*/ 20 w 23"/>
                <a:gd name="T31" fmla="*/ 24 h 24"/>
                <a:gd name="T32" fmla="*/ 23 w 23"/>
                <a:gd name="T33" fmla="*/ 24 h 24"/>
                <a:gd name="T34" fmla="*/ 21 w 23"/>
                <a:gd name="T35" fmla="*/ 3 h 24"/>
                <a:gd name="T36" fmla="*/ 22 w 23"/>
                <a:gd name="T37" fmla="*/ 2 h 24"/>
                <a:gd name="T38" fmla="*/ 22 w 23"/>
                <a:gd name="T39" fmla="*/ 1 h 24"/>
                <a:gd name="T40" fmla="*/ 17 w 23"/>
                <a:gd name="T41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" h="24">
                  <a:moveTo>
                    <a:pt x="17" y="1"/>
                  </a:moveTo>
                  <a:lnTo>
                    <a:pt x="17" y="2"/>
                  </a:lnTo>
                  <a:lnTo>
                    <a:pt x="18" y="3"/>
                  </a:lnTo>
                  <a:lnTo>
                    <a:pt x="19" y="17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3" y="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5" y="21"/>
                  </a:lnTo>
                  <a:lnTo>
                    <a:pt x="6" y="8"/>
                  </a:lnTo>
                  <a:lnTo>
                    <a:pt x="20" y="24"/>
                  </a:lnTo>
                  <a:lnTo>
                    <a:pt x="23" y="24"/>
                  </a:lnTo>
                  <a:lnTo>
                    <a:pt x="21" y="3"/>
                  </a:lnTo>
                  <a:lnTo>
                    <a:pt x="22" y="2"/>
                  </a:lnTo>
                  <a:lnTo>
                    <a:pt x="22" y="1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7705726" y="4906963"/>
              <a:ext cx="52388" cy="50800"/>
            </a:xfrm>
            <a:custGeom>
              <a:avLst/>
              <a:gdLst>
                <a:gd name="T0" fmla="*/ 0 w 33"/>
                <a:gd name="T1" fmla="*/ 19 h 32"/>
                <a:gd name="T2" fmla="*/ 1 w 33"/>
                <a:gd name="T3" fmla="*/ 17 h 32"/>
                <a:gd name="T4" fmla="*/ 3 w 33"/>
                <a:gd name="T5" fmla="*/ 17 h 32"/>
                <a:gd name="T6" fmla="*/ 15 w 33"/>
                <a:gd name="T7" fmla="*/ 3 h 32"/>
                <a:gd name="T8" fmla="*/ 15 w 33"/>
                <a:gd name="T9" fmla="*/ 1 h 32"/>
                <a:gd name="T10" fmla="*/ 16 w 33"/>
                <a:gd name="T11" fmla="*/ 0 h 32"/>
                <a:gd name="T12" fmla="*/ 20 w 33"/>
                <a:gd name="T13" fmla="*/ 2 h 32"/>
                <a:gd name="T14" fmla="*/ 19 w 33"/>
                <a:gd name="T15" fmla="*/ 17 h 32"/>
                <a:gd name="T16" fmla="*/ 27 w 33"/>
                <a:gd name="T17" fmla="*/ 7 h 32"/>
                <a:gd name="T18" fmla="*/ 27 w 33"/>
                <a:gd name="T19" fmla="*/ 6 h 32"/>
                <a:gd name="T20" fmla="*/ 28 w 33"/>
                <a:gd name="T21" fmla="*/ 6 h 32"/>
                <a:gd name="T22" fmla="*/ 33 w 33"/>
                <a:gd name="T23" fmla="*/ 8 h 32"/>
                <a:gd name="T24" fmla="*/ 33 w 33"/>
                <a:gd name="T25" fmla="*/ 9 h 32"/>
                <a:gd name="T26" fmla="*/ 32 w 33"/>
                <a:gd name="T27" fmla="*/ 10 h 32"/>
                <a:gd name="T28" fmla="*/ 30 w 33"/>
                <a:gd name="T29" fmla="*/ 30 h 32"/>
                <a:gd name="T30" fmla="*/ 31 w 33"/>
                <a:gd name="T31" fmla="*/ 31 h 32"/>
                <a:gd name="T32" fmla="*/ 31 w 33"/>
                <a:gd name="T33" fmla="*/ 32 h 32"/>
                <a:gd name="T34" fmla="*/ 24 w 33"/>
                <a:gd name="T35" fmla="*/ 29 h 32"/>
                <a:gd name="T36" fmla="*/ 24 w 33"/>
                <a:gd name="T37" fmla="*/ 28 h 32"/>
                <a:gd name="T38" fmla="*/ 25 w 33"/>
                <a:gd name="T39" fmla="*/ 28 h 32"/>
                <a:gd name="T40" fmla="*/ 27 w 33"/>
                <a:gd name="T41" fmla="*/ 12 h 32"/>
                <a:gd name="T42" fmla="*/ 15 w 33"/>
                <a:gd name="T43" fmla="*/ 27 h 32"/>
                <a:gd name="T44" fmla="*/ 13 w 33"/>
                <a:gd name="T45" fmla="*/ 26 h 32"/>
                <a:gd name="T46" fmla="*/ 15 w 33"/>
                <a:gd name="T47" fmla="*/ 8 h 32"/>
                <a:gd name="T48" fmla="*/ 5 w 33"/>
                <a:gd name="T49" fmla="*/ 19 h 32"/>
                <a:gd name="T50" fmla="*/ 6 w 33"/>
                <a:gd name="T51" fmla="*/ 21 h 32"/>
                <a:gd name="T52" fmla="*/ 5 w 33"/>
                <a:gd name="T53" fmla="*/ 22 h 32"/>
                <a:gd name="T54" fmla="*/ 0 w 33"/>
                <a:gd name="T55" fmla="*/ 1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3" h="32">
                  <a:moveTo>
                    <a:pt x="0" y="19"/>
                  </a:moveTo>
                  <a:lnTo>
                    <a:pt x="1" y="17"/>
                  </a:lnTo>
                  <a:lnTo>
                    <a:pt x="3" y="17"/>
                  </a:lnTo>
                  <a:lnTo>
                    <a:pt x="15" y="3"/>
                  </a:lnTo>
                  <a:lnTo>
                    <a:pt x="15" y="1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19" y="17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33" y="8"/>
                  </a:lnTo>
                  <a:lnTo>
                    <a:pt x="33" y="9"/>
                  </a:lnTo>
                  <a:lnTo>
                    <a:pt x="32" y="10"/>
                  </a:lnTo>
                  <a:lnTo>
                    <a:pt x="30" y="30"/>
                  </a:lnTo>
                  <a:lnTo>
                    <a:pt x="31" y="31"/>
                  </a:lnTo>
                  <a:lnTo>
                    <a:pt x="31" y="32"/>
                  </a:lnTo>
                  <a:lnTo>
                    <a:pt x="24" y="29"/>
                  </a:lnTo>
                  <a:lnTo>
                    <a:pt x="24" y="28"/>
                  </a:lnTo>
                  <a:lnTo>
                    <a:pt x="25" y="28"/>
                  </a:lnTo>
                  <a:lnTo>
                    <a:pt x="27" y="12"/>
                  </a:lnTo>
                  <a:lnTo>
                    <a:pt x="15" y="27"/>
                  </a:lnTo>
                  <a:lnTo>
                    <a:pt x="13" y="26"/>
                  </a:lnTo>
                  <a:lnTo>
                    <a:pt x="15" y="8"/>
                  </a:lnTo>
                  <a:lnTo>
                    <a:pt x="5" y="19"/>
                  </a:lnTo>
                  <a:lnTo>
                    <a:pt x="6" y="21"/>
                  </a:lnTo>
                  <a:lnTo>
                    <a:pt x="5" y="22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7908926" y="4879975"/>
              <a:ext cx="46038" cy="46038"/>
            </a:xfrm>
            <a:custGeom>
              <a:avLst/>
              <a:gdLst>
                <a:gd name="T0" fmla="*/ 62 w 73"/>
                <a:gd name="T1" fmla="*/ 26 h 72"/>
                <a:gd name="T2" fmla="*/ 64 w 73"/>
                <a:gd name="T3" fmla="*/ 25 h 72"/>
                <a:gd name="T4" fmla="*/ 73 w 73"/>
                <a:gd name="T5" fmla="*/ 35 h 72"/>
                <a:gd name="T6" fmla="*/ 62 w 73"/>
                <a:gd name="T7" fmla="*/ 55 h 72"/>
                <a:gd name="T8" fmla="*/ 17 w 73"/>
                <a:gd name="T9" fmla="*/ 55 h 72"/>
                <a:gd name="T10" fmla="*/ 22 w 73"/>
                <a:gd name="T11" fmla="*/ 9 h 72"/>
                <a:gd name="T12" fmla="*/ 34 w 73"/>
                <a:gd name="T13" fmla="*/ 0 h 72"/>
                <a:gd name="T14" fmla="*/ 43 w 73"/>
                <a:gd name="T15" fmla="*/ 9 h 72"/>
                <a:gd name="T16" fmla="*/ 42 w 73"/>
                <a:gd name="T17" fmla="*/ 12 h 72"/>
                <a:gd name="T18" fmla="*/ 24 w 73"/>
                <a:gd name="T19" fmla="*/ 16 h 72"/>
                <a:gd name="T20" fmla="*/ 24 w 73"/>
                <a:gd name="T21" fmla="*/ 41 h 72"/>
                <a:gd name="T22" fmla="*/ 47 w 73"/>
                <a:gd name="T23" fmla="*/ 22 h 72"/>
                <a:gd name="T24" fmla="*/ 46 w 73"/>
                <a:gd name="T25" fmla="*/ 17 h 72"/>
                <a:gd name="T26" fmla="*/ 48 w 73"/>
                <a:gd name="T27" fmla="*/ 14 h 72"/>
                <a:gd name="T28" fmla="*/ 57 w 73"/>
                <a:gd name="T29" fmla="*/ 24 h 72"/>
                <a:gd name="T30" fmla="*/ 55 w 73"/>
                <a:gd name="T31" fmla="*/ 26 h 72"/>
                <a:gd name="T32" fmla="*/ 52 w 73"/>
                <a:gd name="T33" fmla="*/ 26 h 72"/>
                <a:gd name="T34" fmla="*/ 29 w 73"/>
                <a:gd name="T35" fmla="*/ 46 h 72"/>
                <a:gd name="T36" fmla="*/ 57 w 73"/>
                <a:gd name="T37" fmla="*/ 50 h 72"/>
                <a:gd name="T38" fmla="*/ 62 w 73"/>
                <a:gd name="T39" fmla="*/ 2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72">
                  <a:moveTo>
                    <a:pt x="62" y="26"/>
                  </a:moveTo>
                  <a:cubicBezTo>
                    <a:pt x="64" y="25"/>
                    <a:pt x="64" y="25"/>
                    <a:pt x="64" y="25"/>
                  </a:cubicBezTo>
                  <a:cubicBezTo>
                    <a:pt x="73" y="35"/>
                    <a:pt x="73" y="35"/>
                    <a:pt x="73" y="35"/>
                  </a:cubicBezTo>
                  <a:cubicBezTo>
                    <a:pt x="72" y="44"/>
                    <a:pt x="69" y="49"/>
                    <a:pt x="62" y="55"/>
                  </a:cubicBezTo>
                  <a:cubicBezTo>
                    <a:pt x="48" y="68"/>
                    <a:pt x="32" y="72"/>
                    <a:pt x="17" y="55"/>
                  </a:cubicBezTo>
                  <a:cubicBezTo>
                    <a:pt x="0" y="37"/>
                    <a:pt x="8" y="22"/>
                    <a:pt x="22" y="9"/>
                  </a:cubicBezTo>
                  <a:cubicBezTo>
                    <a:pt x="26" y="5"/>
                    <a:pt x="29" y="3"/>
                    <a:pt x="34" y="0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5" y="10"/>
                    <a:pt x="29" y="11"/>
                    <a:pt x="24" y="16"/>
                  </a:cubicBezTo>
                  <a:cubicBezTo>
                    <a:pt x="16" y="22"/>
                    <a:pt x="17" y="35"/>
                    <a:pt x="24" y="41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29" y="46"/>
                    <a:pt x="29" y="46"/>
                    <a:pt x="29" y="46"/>
                  </a:cubicBezTo>
                  <a:cubicBezTo>
                    <a:pt x="35" y="56"/>
                    <a:pt x="49" y="58"/>
                    <a:pt x="57" y="50"/>
                  </a:cubicBezTo>
                  <a:cubicBezTo>
                    <a:pt x="63" y="45"/>
                    <a:pt x="66" y="34"/>
                    <a:pt x="62" y="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7970838" y="4703763"/>
              <a:ext cx="41275" cy="41275"/>
            </a:xfrm>
            <a:custGeom>
              <a:avLst/>
              <a:gdLst>
                <a:gd name="T0" fmla="*/ 37 w 67"/>
                <a:gd name="T1" fmla="*/ 5 h 65"/>
                <a:gd name="T2" fmla="*/ 37 w 67"/>
                <a:gd name="T3" fmla="*/ 3 h 65"/>
                <a:gd name="T4" fmla="*/ 50 w 67"/>
                <a:gd name="T5" fmla="*/ 0 h 65"/>
                <a:gd name="T6" fmla="*/ 63 w 67"/>
                <a:gd name="T7" fmla="*/ 19 h 65"/>
                <a:gd name="T8" fmla="*/ 41 w 67"/>
                <a:gd name="T9" fmla="*/ 58 h 65"/>
                <a:gd name="T10" fmla="*/ 2 w 67"/>
                <a:gd name="T11" fmla="*/ 32 h 65"/>
                <a:gd name="T12" fmla="*/ 0 w 67"/>
                <a:gd name="T13" fmla="*/ 18 h 65"/>
                <a:gd name="T14" fmla="*/ 12 w 67"/>
                <a:gd name="T15" fmla="*/ 15 h 65"/>
                <a:gd name="T16" fmla="*/ 14 w 67"/>
                <a:gd name="T17" fmla="*/ 17 h 65"/>
                <a:gd name="T18" fmla="*/ 9 w 67"/>
                <a:gd name="T19" fmla="*/ 34 h 65"/>
                <a:gd name="T20" fmla="*/ 31 w 67"/>
                <a:gd name="T21" fmla="*/ 46 h 65"/>
                <a:gd name="T22" fmla="*/ 25 w 67"/>
                <a:gd name="T23" fmla="*/ 17 h 65"/>
                <a:gd name="T24" fmla="*/ 20 w 67"/>
                <a:gd name="T25" fmla="*/ 15 h 65"/>
                <a:gd name="T26" fmla="*/ 19 w 67"/>
                <a:gd name="T27" fmla="*/ 12 h 65"/>
                <a:gd name="T28" fmla="*/ 33 w 67"/>
                <a:gd name="T29" fmla="*/ 9 h 65"/>
                <a:gd name="T30" fmla="*/ 33 w 67"/>
                <a:gd name="T31" fmla="*/ 11 h 65"/>
                <a:gd name="T32" fmla="*/ 31 w 67"/>
                <a:gd name="T33" fmla="*/ 15 h 65"/>
                <a:gd name="T34" fmla="*/ 39 w 67"/>
                <a:gd name="T35" fmla="*/ 43 h 65"/>
                <a:gd name="T36" fmla="*/ 56 w 67"/>
                <a:gd name="T37" fmla="*/ 21 h 65"/>
                <a:gd name="T38" fmla="*/ 37 w 67"/>
                <a:gd name="T39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65">
                  <a:moveTo>
                    <a:pt x="37" y="5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7" y="6"/>
                    <a:pt x="61" y="11"/>
                    <a:pt x="63" y="19"/>
                  </a:cubicBezTo>
                  <a:cubicBezTo>
                    <a:pt x="67" y="37"/>
                    <a:pt x="63" y="52"/>
                    <a:pt x="41" y="58"/>
                  </a:cubicBezTo>
                  <a:cubicBezTo>
                    <a:pt x="17" y="65"/>
                    <a:pt x="7" y="50"/>
                    <a:pt x="2" y="32"/>
                  </a:cubicBezTo>
                  <a:cubicBezTo>
                    <a:pt x="0" y="27"/>
                    <a:pt x="0" y="23"/>
                    <a:pt x="0" y="18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9" y="21"/>
                    <a:pt x="7" y="28"/>
                    <a:pt x="9" y="34"/>
                  </a:cubicBezTo>
                  <a:cubicBezTo>
                    <a:pt x="11" y="44"/>
                    <a:pt x="22" y="50"/>
                    <a:pt x="31" y="46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50" y="43"/>
                    <a:pt x="58" y="32"/>
                    <a:pt x="56" y="21"/>
                  </a:cubicBezTo>
                  <a:cubicBezTo>
                    <a:pt x="54" y="13"/>
                    <a:pt x="46" y="6"/>
                    <a:pt x="37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7954963" y="4657725"/>
              <a:ext cx="47625" cy="50800"/>
            </a:xfrm>
            <a:custGeom>
              <a:avLst/>
              <a:gdLst>
                <a:gd name="T0" fmla="*/ 67 w 73"/>
                <a:gd name="T1" fmla="*/ 40 h 80"/>
                <a:gd name="T2" fmla="*/ 52 w 73"/>
                <a:gd name="T3" fmla="*/ 48 h 80"/>
                <a:gd name="T4" fmla="*/ 54 w 73"/>
                <a:gd name="T5" fmla="*/ 17 h 80"/>
                <a:gd name="T6" fmla="*/ 41 w 73"/>
                <a:gd name="T7" fmla="*/ 0 h 80"/>
                <a:gd name="T8" fmla="*/ 39 w 73"/>
                <a:gd name="T9" fmla="*/ 1 h 80"/>
                <a:gd name="T10" fmla="*/ 43 w 73"/>
                <a:gd name="T11" fmla="*/ 11 h 80"/>
                <a:gd name="T12" fmla="*/ 43 w 73"/>
                <a:gd name="T13" fmla="*/ 31 h 80"/>
                <a:gd name="T14" fmla="*/ 19 w 73"/>
                <a:gd name="T15" fmla="*/ 23 h 80"/>
                <a:gd name="T16" fmla="*/ 5 w 73"/>
                <a:gd name="T17" fmla="*/ 51 h 80"/>
                <a:gd name="T18" fmla="*/ 18 w 73"/>
                <a:gd name="T19" fmla="*/ 80 h 80"/>
                <a:gd name="T20" fmla="*/ 22 w 73"/>
                <a:gd name="T21" fmla="*/ 78 h 80"/>
                <a:gd name="T22" fmla="*/ 23 w 73"/>
                <a:gd name="T23" fmla="*/ 75 h 80"/>
                <a:gd name="T24" fmla="*/ 68 w 73"/>
                <a:gd name="T25" fmla="*/ 52 h 80"/>
                <a:gd name="T26" fmla="*/ 71 w 73"/>
                <a:gd name="T27" fmla="*/ 54 h 80"/>
                <a:gd name="T28" fmla="*/ 73 w 73"/>
                <a:gd name="T29" fmla="*/ 54 h 80"/>
                <a:gd name="T30" fmla="*/ 67 w 73"/>
                <a:gd name="T31" fmla="*/ 40 h 80"/>
                <a:gd name="T32" fmla="*/ 17 w 73"/>
                <a:gd name="T33" fmla="*/ 66 h 80"/>
                <a:gd name="T34" fmla="*/ 23 w 73"/>
                <a:gd name="T35" fmla="*/ 33 h 80"/>
                <a:gd name="T36" fmla="*/ 45 w 73"/>
                <a:gd name="T37" fmla="*/ 51 h 80"/>
                <a:gd name="T38" fmla="*/ 17 w 73"/>
                <a:gd name="T39" fmla="*/ 6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80">
                  <a:moveTo>
                    <a:pt x="67" y="40"/>
                  </a:moveTo>
                  <a:cubicBezTo>
                    <a:pt x="52" y="48"/>
                    <a:pt x="52" y="48"/>
                    <a:pt x="52" y="48"/>
                  </a:cubicBezTo>
                  <a:cubicBezTo>
                    <a:pt x="52" y="36"/>
                    <a:pt x="55" y="24"/>
                    <a:pt x="54" y="17"/>
                  </a:cubicBezTo>
                  <a:cubicBezTo>
                    <a:pt x="51" y="8"/>
                    <a:pt x="49" y="6"/>
                    <a:pt x="41" y="0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1" y="5"/>
                    <a:pt x="42" y="5"/>
                    <a:pt x="43" y="11"/>
                  </a:cubicBezTo>
                  <a:cubicBezTo>
                    <a:pt x="46" y="18"/>
                    <a:pt x="45" y="23"/>
                    <a:pt x="43" y="31"/>
                  </a:cubicBezTo>
                  <a:cubicBezTo>
                    <a:pt x="39" y="23"/>
                    <a:pt x="29" y="20"/>
                    <a:pt x="19" y="23"/>
                  </a:cubicBezTo>
                  <a:cubicBezTo>
                    <a:pt x="7" y="26"/>
                    <a:pt x="0" y="39"/>
                    <a:pt x="5" y="51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22" y="78"/>
                    <a:pt x="22" y="78"/>
                    <a:pt x="22" y="78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71" y="54"/>
                    <a:pt x="71" y="54"/>
                    <a:pt x="71" y="54"/>
                  </a:cubicBezTo>
                  <a:cubicBezTo>
                    <a:pt x="73" y="54"/>
                    <a:pt x="73" y="54"/>
                    <a:pt x="73" y="54"/>
                  </a:cubicBezTo>
                  <a:lnTo>
                    <a:pt x="67" y="40"/>
                  </a:lnTo>
                  <a:close/>
                  <a:moveTo>
                    <a:pt x="17" y="66"/>
                  </a:moveTo>
                  <a:cubicBezTo>
                    <a:pt x="11" y="54"/>
                    <a:pt x="8" y="37"/>
                    <a:pt x="23" y="33"/>
                  </a:cubicBezTo>
                  <a:cubicBezTo>
                    <a:pt x="36" y="30"/>
                    <a:pt x="44" y="42"/>
                    <a:pt x="45" y="51"/>
                  </a:cubicBezTo>
                  <a:lnTo>
                    <a:pt x="17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7975601" y="4741863"/>
              <a:ext cx="39688" cy="44450"/>
            </a:xfrm>
            <a:custGeom>
              <a:avLst/>
              <a:gdLst>
                <a:gd name="T0" fmla="*/ 3 w 64"/>
                <a:gd name="T1" fmla="*/ 59 h 68"/>
                <a:gd name="T2" fmla="*/ 4 w 64"/>
                <a:gd name="T3" fmla="*/ 13 h 68"/>
                <a:gd name="T4" fmla="*/ 0 w 64"/>
                <a:gd name="T5" fmla="*/ 0 h 68"/>
                <a:gd name="T6" fmla="*/ 16 w 64"/>
                <a:gd name="T7" fmla="*/ 10 h 68"/>
                <a:gd name="T8" fmla="*/ 12 w 64"/>
                <a:gd name="T9" fmla="*/ 12 h 68"/>
                <a:gd name="T10" fmla="*/ 10 w 64"/>
                <a:gd name="T11" fmla="*/ 31 h 68"/>
                <a:gd name="T12" fmla="*/ 61 w 64"/>
                <a:gd name="T13" fmla="*/ 30 h 68"/>
                <a:gd name="T14" fmla="*/ 62 w 64"/>
                <a:gd name="T15" fmla="*/ 28 h 68"/>
                <a:gd name="T16" fmla="*/ 64 w 64"/>
                <a:gd name="T17" fmla="*/ 28 h 68"/>
                <a:gd name="T18" fmla="*/ 64 w 64"/>
                <a:gd name="T19" fmla="*/ 46 h 68"/>
                <a:gd name="T20" fmla="*/ 63 w 64"/>
                <a:gd name="T21" fmla="*/ 46 h 68"/>
                <a:gd name="T22" fmla="*/ 61 w 64"/>
                <a:gd name="T23" fmla="*/ 42 h 68"/>
                <a:gd name="T24" fmla="*/ 10 w 64"/>
                <a:gd name="T25" fmla="*/ 43 h 68"/>
                <a:gd name="T26" fmla="*/ 11 w 64"/>
                <a:gd name="T27" fmla="*/ 57 h 68"/>
                <a:gd name="T28" fmla="*/ 14 w 64"/>
                <a:gd name="T29" fmla="*/ 59 h 68"/>
                <a:gd name="T30" fmla="*/ 1 w 64"/>
                <a:gd name="T31" fmla="*/ 68 h 68"/>
                <a:gd name="T32" fmla="*/ 3 w 64"/>
                <a:gd name="T33" fmla="*/ 5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8">
                  <a:moveTo>
                    <a:pt x="3" y="59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4" y="11"/>
                    <a:pt x="13" y="11"/>
                    <a:pt x="12" y="12"/>
                  </a:cubicBezTo>
                  <a:cubicBezTo>
                    <a:pt x="10" y="14"/>
                    <a:pt x="10" y="20"/>
                    <a:pt x="10" y="31"/>
                  </a:cubicBezTo>
                  <a:cubicBezTo>
                    <a:pt x="61" y="30"/>
                    <a:pt x="61" y="30"/>
                    <a:pt x="61" y="3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8"/>
                    <a:pt x="10" y="56"/>
                    <a:pt x="11" y="57"/>
                  </a:cubicBezTo>
                  <a:cubicBezTo>
                    <a:pt x="12" y="58"/>
                    <a:pt x="13" y="59"/>
                    <a:pt x="14" y="59"/>
                  </a:cubicBezTo>
                  <a:cubicBezTo>
                    <a:pt x="1" y="68"/>
                    <a:pt x="1" y="68"/>
                    <a:pt x="1" y="68"/>
                  </a:cubicBezTo>
                  <a:lnTo>
                    <a:pt x="3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7974013" y="4789488"/>
              <a:ext cx="39688" cy="17463"/>
            </a:xfrm>
            <a:custGeom>
              <a:avLst/>
              <a:gdLst>
                <a:gd name="T0" fmla="*/ 24 w 25"/>
                <a:gd name="T1" fmla="*/ 11 h 11"/>
                <a:gd name="T2" fmla="*/ 25 w 25"/>
                <a:gd name="T3" fmla="*/ 3 h 11"/>
                <a:gd name="T4" fmla="*/ 24 w 25"/>
                <a:gd name="T5" fmla="*/ 3 h 11"/>
                <a:gd name="T6" fmla="*/ 23 w 25"/>
                <a:gd name="T7" fmla="*/ 4 h 11"/>
                <a:gd name="T8" fmla="*/ 3 w 25"/>
                <a:gd name="T9" fmla="*/ 1 h 11"/>
                <a:gd name="T10" fmla="*/ 3 w 25"/>
                <a:gd name="T11" fmla="*/ 0 h 11"/>
                <a:gd name="T12" fmla="*/ 1 w 25"/>
                <a:gd name="T13" fmla="*/ 0 h 11"/>
                <a:gd name="T14" fmla="*/ 0 w 25"/>
                <a:gd name="T15" fmla="*/ 7 h 11"/>
                <a:gd name="T16" fmla="*/ 1 w 25"/>
                <a:gd name="T17" fmla="*/ 7 h 11"/>
                <a:gd name="T18" fmla="*/ 3 w 25"/>
                <a:gd name="T19" fmla="*/ 6 h 11"/>
                <a:gd name="T20" fmla="*/ 22 w 25"/>
                <a:gd name="T21" fmla="*/ 9 h 11"/>
                <a:gd name="T22" fmla="*/ 23 w 25"/>
                <a:gd name="T23" fmla="*/ 11 h 11"/>
                <a:gd name="T24" fmla="*/ 24 w 25"/>
                <a:gd name="T2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1">
                  <a:moveTo>
                    <a:pt x="24" y="11"/>
                  </a:moveTo>
                  <a:lnTo>
                    <a:pt x="25" y="3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3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6"/>
                  </a:lnTo>
                  <a:lnTo>
                    <a:pt x="22" y="9"/>
                  </a:lnTo>
                  <a:lnTo>
                    <a:pt x="23" y="11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7962901" y="4805363"/>
              <a:ext cx="44450" cy="42863"/>
            </a:xfrm>
            <a:custGeom>
              <a:avLst/>
              <a:gdLst>
                <a:gd name="T0" fmla="*/ 54 w 70"/>
                <a:gd name="T1" fmla="*/ 13 h 67"/>
                <a:gd name="T2" fmla="*/ 56 w 70"/>
                <a:gd name="T3" fmla="*/ 11 h 67"/>
                <a:gd name="T4" fmla="*/ 68 w 70"/>
                <a:gd name="T5" fmla="*/ 16 h 67"/>
                <a:gd name="T6" fmla="*/ 66 w 70"/>
                <a:gd name="T7" fmla="*/ 41 h 67"/>
                <a:gd name="T8" fmla="*/ 22 w 70"/>
                <a:gd name="T9" fmla="*/ 58 h 67"/>
                <a:gd name="T10" fmla="*/ 10 w 70"/>
                <a:gd name="T11" fmla="*/ 13 h 67"/>
                <a:gd name="T12" fmla="*/ 17 w 70"/>
                <a:gd name="T13" fmla="*/ 0 h 67"/>
                <a:gd name="T14" fmla="*/ 30 w 70"/>
                <a:gd name="T15" fmla="*/ 5 h 67"/>
                <a:gd name="T16" fmla="*/ 29 w 70"/>
                <a:gd name="T17" fmla="*/ 8 h 67"/>
                <a:gd name="T18" fmla="*/ 15 w 70"/>
                <a:gd name="T19" fmla="*/ 17 h 67"/>
                <a:gd name="T20" fmla="*/ 26 w 70"/>
                <a:gd name="T21" fmla="*/ 42 h 67"/>
                <a:gd name="T22" fmla="*/ 59 w 70"/>
                <a:gd name="T23" fmla="*/ 36 h 67"/>
                <a:gd name="T24" fmla="*/ 54 w 70"/>
                <a:gd name="T25" fmla="*/ 1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7">
                  <a:moveTo>
                    <a:pt x="54" y="13"/>
                  </a:moveTo>
                  <a:cubicBezTo>
                    <a:pt x="56" y="11"/>
                    <a:pt x="56" y="11"/>
                    <a:pt x="56" y="11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70" y="25"/>
                    <a:pt x="70" y="32"/>
                    <a:pt x="66" y="41"/>
                  </a:cubicBezTo>
                  <a:cubicBezTo>
                    <a:pt x="57" y="57"/>
                    <a:pt x="45" y="67"/>
                    <a:pt x="22" y="58"/>
                  </a:cubicBezTo>
                  <a:cubicBezTo>
                    <a:pt x="0" y="48"/>
                    <a:pt x="3" y="30"/>
                    <a:pt x="10" y="13"/>
                  </a:cubicBezTo>
                  <a:cubicBezTo>
                    <a:pt x="12" y="8"/>
                    <a:pt x="14" y="5"/>
                    <a:pt x="17" y="0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3" y="8"/>
                    <a:pt x="18" y="12"/>
                    <a:pt x="15" y="17"/>
                  </a:cubicBezTo>
                  <a:cubicBezTo>
                    <a:pt x="10" y="27"/>
                    <a:pt x="17" y="35"/>
                    <a:pt x="26" y="42"/>
                  </a:cubicBezTo>
                  <a:cubicBezTo>
                    <a:pt x="35" y="49"/>
                    <a:pt x="54" y="46"/>
                    <a:pt x="59" y="36"/>
                  </a:cubicBezTo>
                  <a:cubicBezTo>
                    <a:pt x="62" y="29"/>
                    <a:pt x="60" y="20"/>
                    <a:pt x="54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7953376" y="4840288"/>
              <a:ext cx="39688" cy="28575"/>
            </a:xfrm>
            <a:custGeom>
              <a:avLst/>
              <a:gdLst>
                <a:gd name="T0" fmla="*/ 21 w 25"/>
                <a:gd name="T1" fmla="*/ 18 h 18"/>
                <a:gd name="T2" fmla="*/ 25 w 25"/>
                <a:gd name="T3" fmla="*/ 11 h 18"/>
                <a:gd name="T4" fmla="*/ 25 w 25"/>
                <a:gd name="T5" fmla="*/ 11 h 18"/>
                <a:gd name="T6" fmla="*/ 23 w 25"/>
                <a:gd name="T7" fmla="*/ 12 h 18"/>
                <a:gd name="T8" fmla="*/ 4 w 25"/>
                <a:gd name="T9" fmla="*/ 2 h 18"/>
                <a:gd name="T10" fmla="*/ 5 w 25"/>
                <a:gd name="T11" fmla="*/ 1 h 18"/>
                <a:gd name="T12" fmla="*/ 3 w 25"/>
                <a:gd name="T13" fmla="*/ 0 h 18"/>
                <a:gd name="T14" fmla="*/ 0 w 25"/>
                <a:gd name="T15" fmla="*/ 7 h 18"/>
                <a:gd name="T16" fmla="*/ 1 w 25"/>
                <a:gd name="T17" fmla="*/ 8 h 18"/>
                <a:gd name="T18" fmla="*/ 3 w 25"/>
                <a:gd name="T19" fmla="*/ 6 h 18"/>
                <a:gd name="T20" fmla="*/ 20 w 25"/>
                <a:gd name="T21" fmla="*/ 16 h 18"/>
                <a:gd name="T22" fmla="*/ 20 w 25"/>
                <a:gd name="T23" fmla="*/ 18 h 18"/>
                <a:gd name="T24" fmla="*/ 21 w 25"/>
                <a:gd name="T2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8">
                  <a:moveTo>
                    <a:pt x="21" y="18"/>
                  </a:moveTo>
                  <a:lnTo>
                    <a:pt x="25" y="11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4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6"/>
                  </a:lnTo>
                  <a:lnTo>
                    <a:pt x="20" y="16"/>
                  </a:lnTo>
                  <a:lnTo>
                    <a:pt x="20" y="18"/>
                  </a:lnTo>
                  <a:lnTo>
                    <a:pt x="21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7935913" y="4864100"/>
              <a:ext cx="47625" cy="34925"/>
            </a:xfrm>
            <a:custGeom>
              <a:avLst/>
              <a:gdLst>
                <a:gd name="T0" fmla="*/ 46 w 76"/>
                <a:gd name="T1" fmla="*/ 55 h 55"/>
                <a:gd name="T2" fmla="*/ 76 w 76"/>
                <a:gd name="T3" fmla="*/ 21 h 55"/>
                <a:gd name="T4" fmla="*/ 69 w 76"/>
                <a:gd name="T5" fmla="*/ 5 h 55"/>
                <a:gd name="T6" fmla="*/ 65 w 76"/>
                <a:gd name="T7" fmla="*/ 10 h 55"/>
                <a:gd name="T8" fmla="*/ 66 w 76"/>
                <a:gd name="T9" fmla="*/ 20 h 55"/>
                <a:gd name="T10" fmla="*/ 53 w 76"/>
                <a:gd name="T11" fmla="*/ 38 h 55"/>
                <a:gd name="T12" fmla="*/ 15 w 76"/>
                <a:gd name="T13" fmla="*/ 7 h 55"/>
                <a:gd name="T14" fmla="*/ 17 w 76"/>
                <a:gd name="T15" fmla="*/ 3 h 55"/>
                <a:gd name="T16" fmla="*/ 13 w 76"/>
                <a:gd name="T17" fmla="*/ 0 h 55"/>
                <a:gd name="T18" fmla="*/ 0 w 76"/>
                <a:gd name="T19" fmla="*/ 17 h 55"/>
                <a:gd name="T20" fmla="*/ 4 w 76"/>
                <a:gd name="T21" fmla="*/ 19 h 55"/>
                <a:gd name="T22" fmla="*/ 8 w 76"/>
                <a:gd name="T23" fmla="*/ 17 h 55"/>
                <a:gd name="T24" fmla="*/ 45 w 76"/>
                <a:gd name="T25" fmla="*/ 48 h 55"/>
                <a:gd name="T26" fmla="*/ 45 w 76"/>
                <a:gd name="T27" fmla="*/ 53 h 55"/>
                <a:gd name="T28" fmla="*/ 46 w 76"/>
                <a:gd name="T2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" h="55">
                  <a:moveTo>
                    <a:pt x="46" y="55"/>
                  </a:moveTo>
                  <a:cubicBezTo>
                    <a:pt x="76" y="21"/>
                    <a:pt x="76" y="21"/>
                    <a:pt x="76" y="21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0"/>
                    <a:pt x="67" y="16"/>
                    <a:pt x="66" y="20"/>
                  </a:cubicBezTo>
                  <a:cubicBezTo>
                    <a:pt x="65" y="28"/>
                    <a:pt x="53" y="38"/>
                    <a:pt x="53" y="38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5" y="53"/>
                    <a:pt x="45" y="53"/>
                    <a:pt x="45" y="53"/>
                  </a:cubicBezTo>
                  <a:lnTo>
                    <a:pt x="46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7880351" y="4895850"/>
              <a:ext cx="33338" cy="52388"/>
            </a:xfrm>
            <a:custGeom>
              <a:avLst/>
              <a:gdLst>
                <a:gd name="T0" fmla="*/ 29 w 52"/>
                <a:gd name="T1" fmla="*/ 81 h 81"/>
                <a:gd name="T2" fmla="*/ 46 w 52"/>
                <a:gd name="T3" fmla="*/ 73 h 81"/>
                <a:gd name="T4" fmla="*/ 44 w 52"/>
                <a:gd name="T5" fmla="*/ 71 h 81"/>
                <a:gd name="T6" fmla="*/ 40 w 52"/>
                <a:gd name="T7" fmla="*/ 70 h 81"/>
                <a:gd name="T8" fmla="*/ 28 w 52"/>
                <a:gd name="T9" fmla="*/ 47 h 81"/>
                <a:gd name="T10" fmla="*/ 44 w 52"/>
                <a:gd name="T11" fmla="*/ 39 h 81"/>
                <a:gd name="T12" fmla="*/ 52 w 52"/>
                <a:gd name="T13" fmla="*/ 38 h 81"/>
                <a:gd name="T14" fmla="*/ 46 w 52"/>
                <a:gd name="T15" fmla="*/ 27 h 81"/>
                <a:gd name="T16" fmla="*/ 41 w 52"/>
                <a:gd name="T17" fmla="*/ 32 h 81"/>
                <a:gd name="T18" fmla="*/ 25 w 52"/>
                <a:gd name="T19" fmla="*/ 41 h 81"/>
                <a:gd name="T20" fmla="*/ 17 w 52"/>
                <a:gd name="T21" fmla="*/ 24 h 81"/>
                <a:gd name="T22" fmla="*/ 35 w 52"/>
                <a:gd name="T23" fmla="*/ 14 h 81"/>
                <a:gd name="T24" fmla="*/ 42 w 52"/>
                <a:gd name="T25" fmla="*/ 12 h 81"/>
                <a:gd name="T26" fmla="*/ 43 w 52"/>
                <a:gd name="T27" fmla="*/ 7 h 81"/>
                <a:gd name="T28" fmla="*/ 47 w 52"/>
                <a:gd name="T29" fmla="*/ 0 h 81"/>
                <a:gd name="T30" fmla="*/ 0 w 52"/>
                <a:gd name="T31" fmla="*/ 27 h 81"/>
                <a:gd name="T32" fmla="*/ 1 w 52"/>
                <a:gd name="T33" fmla="*/ 31 h 81"/>
                <a:gd name="T34" fmla="*/ 6 w 52"/>
                <a:gd name="T35" fmla="*/ 30 h 81"/>
                <a:gd name="T36" fmla="*/ 28 w 52"/>
                <a:gd name="T37" fmla="*/ 75 h 81"/>
                <a:gd name="T38" fmla="*/ 27 w 52"/>
                <a:gd name="T39" fmla="*/ 79 h 81"/>
                <a:gd name="T40" fmla="*/ 29 w 52"/>
                <a:gd name="T4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" h="81">
                  <a:moveTo>
                    <a:pt x="29" y="81"/>
                  </a:moveTo>
                  <a:cubicBezTo>
                    <a:pt x="46" y="73"/>
                    <a:pt x="46" y="73"/>
                    <a:pt x="46" y="7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7"/>
                    <a:pt x="38" y="41"/>
                    <a:pt x="44" y="39"/>
                  </a:cubicBezTo>
                  <a:cubicBezTo>
                    <a:pt x="47" y="38"/>
                    <a:pt x="52" y="38"/>
                    <a:pt x="52" y="38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3" y="31"/>
                    <a:pt x="41" y="32"/>
                  </a:cubicBezTo>
                  <a:cubicBezTo>
                    <a:pt x="36" y="37"/>
                    <a:pt x="25" y="41"/>
                    <a:pt x="25" y="41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24"/>
                    <a:pt x="28" y="16"/>
                    <a:pt x="35" y="14"/>
                  </a:cubicBezTo>
                  <a:cubicBezTo>
                    <a:pt x="38" y="13"/>
                    <a:pt x="42" y="12"/>
                    <a:pt x="42" y="12"/>
                  </a:cubicBezTo>
                  <a:cubicBezTo>
                    <a:pt x="42" y="12"/>
                    <a:pt x="43" y="9"/>
                    <a:pt x="43" y="7"/>
                  </a:cubicBezTo>
                  <a:cubicBezTo>
                    <a:pt x="44" y="4"/>
                    <a:pt x="47" y="0"/>
                    <a:pt x="47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28" y="75"/>
                    <a:pt x="28" y="75"/>
                    <a:pt x="28" y="75"/>
                  </a:cubicBezTo>
                  <a:cubicBezTo>
                    <a:pt x="27" y="79"/>
                    <a:pt x="27" y="79"/>
                    <a:pt x="27" y="79"/>
                  </a:cubicBezTo>
                  <a:lnTo>
                    <a:pt x="29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7685088" y="4448175"/>
              <a:ext cx="254000" cy="468313"/>
            </a:xfrm>
            <a:custGeom>
              <a:avLst/>
              <a:gdLst>
                <a:gd name="T0" fmla="*/ 334 w 401"/>
                <a:gd name="T1" fmla="*/ 149 h 738"/>
                <a:gd name="T2" fmla="*/ 224 w 401"/>
                <a:gd name="T3" fmla="*/ 31 h 738"/>
                <a:gd name="T4" fmla="*/ 177 w 401"/>
                <a:gd name="T5" fmla="*/ 31 h 738"/>
                <a:gd name="T6" fmla="*/ 67 w 401"/>
                <a:gd name="T7" fmla="*/ 149 h 738"/>
                <a:gd name="T8" fmla="*/ 0 w 401"/>
                <a:gd name="T9" fmla="*/ 273 h 738"/>
                <a:gd name="T10" fmla="*/ 200 w 401"/>
                <a:gd name="T11" fmla="*/ 738 h 738"/>
                <a:gd name="T12" fmla="*/ 401 w 401"/>
                <a:gd name="T13" fmla="*/ 273 h 738"/>
                <a:gd name="T14" fmla="*/ 263 w 401"/>
                <a:gd name="T15" fmla="*/ 199 h 738"/>
                <a:gd name="T16" fmla="*/ 312 w 401"/>
                <a:gd name="T17" fmla="*/ 149 h 738"/>
                <a:gd name="T18" fmla="*/ 224 w 401"/>
                <a:gd name="T19" fmla="*/ 89 h 738"/>
                <a:gd name="T20" fmla="*/ 200 w 401"/>
                <a:gd name="T21" fmla="*/ 199 h 738"/>
                <a:gd name="T22" fmla="*/ 241 w 401"/>
                <a:gd name="T23" fmla="*/ 147 h 738"/>
                <a:gd name="T24" fmla="*/ 200 w 401"/>
                <a:gd name="T25" fmla="*/ 17 h 738"/>
                <a:gd name="T26" fmla="*/ 238 w 401"/>
                <a:gd name="T27" fmla="*/ 61 h 738"/>
                <a:gd name="T28" fmla="*/ 194 w 401"/>
                <a:gd name="T29" fmla="*/ 92 h 738"/>
                <a:gd name="T30" fmla="*/ 177 w 401"/>
                <a:gd name="T31" fmla="*/ 89 h 738"/>
                <a:gd name="T32" fmla="*/ 177 w 401"/>
                <a:gd name="T33" fmla="*/ 89 h 738"/>
                <a:gd name="T34" fmla="*/ 138 w 401"/>
                <a:gd name="T35" fmla="*/ 147 h 738"/>
                <a:gd name="T36" fmla="*/ 200 w 401"/>
                <a:gd name="T37" fmla="*/ 221 h 738"/>
                <a:gd name="T38" fmla="*/ 294 w 401"/>
                <a:gd name="T39" fmla="*/ 231 h 738"/>
                <a:gd name="T40" fmla="*/ 225 w 401"/>
                <a:gd name="T41" fmla="*/ 274 h 738"/>
                <a:gd name="T42" fmla="*/ 177 w 401"/>
                <a:gd name="T43" fmla="*/ 241 h 738"/>
                <a:gd name="T44" fmla="*/ 174 w 401"/>
                <a:gd name="T45" fmla="*/ 272 h 738"/>
                <a:gd name="T46" fmla="*/ 106 w 401"/>
                <a:gd name="T47" fmla="*/ 231 h 738"/>
                <a:gd name="T48" fmla="*/ 41 w 401"/>
                <a:gd name="T49" fmla="*/ 391 h 738"/>
                <a:gd name="T50" fmla="*/ 168 w 401"/>
                <a:gd name="T51" fmla="*/ 357 h 738"/>
                <a:gd name="T52" fmla="*/ 47 w 401"/>
                <a:gd name="T53" fmla="*/ 413 h 738"/>
                <a:gd name="T54" fmla="*/ 47 w 401"/>
                <a:gd name="T55" fmla="*/ 413 h 738"/>
                <a:gd name="T56" fmla="*/ 152 w 401"/>
                <a:gd name="T57" fmla="*/ 650 h 738"/>
                <a:gd name="T58" fmla="*/ 249 w 401"/>
                <a:gd name="T59" fmla="*/ 650 h 738"/>
                <a:gd name="T60" fmla="*/ 227 w 401"/>
                <a:gd name="T61" fmla="*/ 534 h 738"/>
                <a:gd name="T62" fmla="*/ 194 w 401"/>
                <a:gd name="T63" fmla="*/ 711 h 738"/>
                <a:gd name="T64" fmla="*/ 93 w 401"/>
                <a:gd name="T65" fmla="*/ 534 h 738"/>
                <a:gd name="T66" fmla="*/ 173 w 401"/>
                <a:gd name="T67" fmla="*/ 413 h 738"/>
                <a:gd name="T68" fmla="*/ 330 w 401"/>
                <a:gd name="T69" fmla="*/ 484 h 738"/>
                <a:gd name="T70" fmla="*/ 189 w 401"/>
                <a:gd name="T71" fmla="*/ 391 h 738"/>
                <a:gd name="T72" fmla="*/ 230 w 401"/>
                <a:gd name="T73" fmla="*/ 391 h 738"/>
                <a:gd name="T74" fmla="*/ 249 w 401"/>
                <a:gd name="T75" fmla="*/ 413 h 738"/>
                <a:gd name="T76" fmla="*/ 307 w 401"/>
                <a:gd name="T77" fmla="*/ 391 h 738"/>
                <a:gd name="T78" fmla="*/ 361 w 401"/>
                <a:gd name="T79" fmla="*/ 391 h 738"/>
                <a:gd name="T80" fmla="*/ 374 w 401"/>
                <a:gd name="T81" fmla="*/ 336 h 738"/>
                <a:gd name="T82" fmla="*/ 200 w 401"/>
                <a:gd name="T83" fmla="*/ 364 h 738"/>
                <a:gd name="T84" fmla="*/ 29 w 401"/>
                <a:gd name="T85" fmla="*/ 336 h 738"/>
                <a:gd name="T86" fmla="*/ 132 w 401"/>
                <a:gd name="T87" fmla="*/ 256 h 738"/>
                <a:gd name="T88" fmla="*/ 145 w 401"/>
                <a:gd name="T89" fmla="*/ 300 h 738"/>
                <a:gd name="T90" fmla="*/ 194 w 401"/>
                <a:gd name="T91" fmla="*/ 273 h 738"/>
                <a:gd name="T92" fmla="*/ 198 w 401"/>
                <a:gd name="T93" fmla="*/ 252 h 738"/>
                <a:gd name="T94" fmla="*/ 205 w 401"/>
                <a:gd name="T95" fmla="*/ 278 h 738"/>
                <a:gd name="T96" fmla="*/ 281 w 401"/>
                <a:gd name="T97" fmla="*/ 280 h 738"/>
                <a:gd name="T98" fmla="*/ 294 w 401"/>
                <a:gd name="T99" fmla="*/ 252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1" h="738">
                  <a:moveTo>
                    <a:pt x="392" y="207"/>
                  </a:moveTo>
                  <a:cubicBezTo>
                    <a:pt x="389" y="199"/>
                    <a:pt x="389" y="199"/>
                    <a:pt x="389" y="199"/>
                  </a:cubicBezTo>
                  <a:cubicBezTo>
                    <a:pt x="334" y="199"/>
                    <a:pt x="334" y="199"/>
                    <a:pt x="334" y="199"/>
                  </a:cubicBezTo>
                  <a:cubicBezTo>
                    <a:pt x="334" y="149"/>
                    <a:pt x="334" y="149"/>
                    <a:pt x="334" y="149"/>
                  </a:cubicBezTo>
                  <a:cubicBezTo>
                    <a:pt x="334" y="135"/>
                    <a:pt x="327" y="121"/>
                    <a:pt x="308" y="115"/>
                  </a:cubicBezTo>
                  <a:cubicBezTo>
                    <a:pt x="295" y="99"/>
                    <a:pt x="276" y="85"/>
                    <a:pt x="255" y="76"/>
                  </a:cubicBezTo>
                  <a:cubicBezTo>
                    <a:pt x="255" y="31"/>
                    <a:pt x="255" y="31"/>
                    <a:pt x="255" y="31"/>
                  </a:cubicBezTo>
                  <a:cubicBezTo>
                    <a:pt x="224" y="31"/>
                    <a:pt x="224" y="31"/>
                    <a:pt x="224" y="31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77" y="31"/>
                    <a:pt x="177" y="31"/>
                    <a:pt x="177" y="31"/>
                  </a:cubicBezTo>
                  <a:cubicBezTo>
                    <a:pt x="146" y="31"/>
                    <a:pt x="146" y="31"/>
                    <a:pt x="146" y="31"/>
                  </a:cubicBezTo>
                  <a:cubicBezTo>
                    <a:pt x="146" y="76"/>
                    <a:pt x="146" y="76"/>
                    <a:pt x="146" y="76"/>
                  </a:cubicBezTo>
                  <a:cubicBezTo>
                    <a:pt x="125" y="85"/>
                    <a:pt x="106" y="99"/>
                    <a:pt x="93" y="115"/>
                  </a:cubicBezTo>
                  <a:cubicBezTo>
                    <a:pt x="74" y="121"/>
                    <a:pt x="67" y="135"/>
                    <a:pt x="67" y="149"/>
                  </a:cubicBezTo>
                  <a:cubicBezTo>
                    <a:pt x="67" y="199"/>
                    <a:pt x="67" y="199"/>
                    <a:pt x="67" y="199"/>
                  </a:cubicBezTo>
                  <a:cubicBezTo>
                    <a:pt x="13" y="199"/>
                    <a:pt x="13" y="199"/>
                    <a:pt x="13" y="199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3" y="227"/>
                    <a:pt x="0" y="249"/>
                    <a:pt x="0" y="273"/>
                  </a:cubicBezTo>
                  <a:cubicBezTo>
                    <a:pt x="0" y="347"/>
                    <a:pt x="28" y="433"/>
                    <a:pt x="55" y="501"/>
                  </a:cubicBezTo>
                  <a:cubicBezTo>
                    <a:pt x="96" y="602"/>
                    <a:pt x="150" y="695"/>
                    <a:pt x="179" y="726"/>
                  </a:cubicBezTo>
                  <a:cubicBezTo>
                    <a:pt x="185" y="732"/>
                    <a:pt x="191" y="738"/>
                    <a:pt x="200" y="738"/>
                  </a:cubicBezTo>
                  <a:cubicBezTo>
                    <a:pt x="200" y="738"/>
                    <a:pt x="200" y="738"/>
                    <a:pt x="200" y="738"/>
                  </a:cubicBezTo>
                  <a:cubicBezTo>
                    <a:pt x="201" y="738"/>
                    <a:pt x="201" y="738"/>
                    <a:pt x="201" y="738"/>
                  </a:cubicBezTo>
                  <a:cubicBezTo>
                    <a:pt x="210" y="738"/>
                    <a:pt x="215" y="732"/>
                    <a:pt x="222" y="726"/>
                  </a:cubicBezTo>
                  <a:cubicBezTo>
                    <a:pt x="251" y="695"/>
                    <a:pt x="306" y="602"/>
                    <a:pt x="347" y="501"/>
                  </a:cubicBezTo>
                  <a:cubicBezTo>
                    <a:pt x="374" y="433"/>
                    <a:pt x="401" y="347"/>
                    <a:pt x="401" y="273"/>
                  </a:cubicBezTo>
                  <a:cubicBezTo>
                    <a:pt x="401" y="249"/>
                    <a:pt x="399" y="227"/>
                    <a:pt x="392" y="207"/>
                  </a:cubicBezTo>
                  <a:moveTo>
                    <a:pt x="312" y="149"/>
                  </a:moveTo>
                  <a:cubicBezTo>
                    <a:pt x="312" y="199"/>
                    <a:pt x="312" y="199"/>
                    <a:pt x="312" y="199"/>
                  </a:cubicBezTo>
                  <a:cubicBezTo>
                    <a:pt x="263" y="199"/>
                    <a:pt x="263" y="199"/>
                    <a:pt x="263" y="199"/>
                  </a:cubicBezTo>
                  <a:cubicBezTo>
                    <a:pt x="263" y="147"/>
                    <a:pt x="263" y="147"/>
                    <a:pt x="263" y="147"/>
                  </a:cubicBezTo>
                  <a:cubicBezTo>
                    <a:pt x="263" y="140"/>
                    <a:pt x="264" y="139"/>
                    <a:pt x="266" y="138"/>
                  </a:cubicBezTo>
                  <a:cubicBezTo>
                    <a:pt x="268" y="136"/>
                    <a:pt x="275" y="134"/>
                    <a:pt x="290" y="134"/>
                  </a:cubicBezTo>
                  <a:cubicBezTo>
                    <a:pt x="310" y="134"/>
                    <a:pt x="312" y="143"/>
                    <a:pt x="312" y="149"/>
                  </a:cubicBezTo>
                  <a:moveTo>
                    <a:pt x="276" y="113"/>
                  </a:moveTo>
                  <a:cubicBezTo>
                    <a:pt x="269" y="114"/>
                    <a:pt x="261" y="116"/>
                    <a:pt x="255" y="119"/>
                  </a:cubicBezTo>
                  <a:cubicBezTo>
                    <a:pt x="248" y="108"/>
                    <a:pt x="238" y="101"/>
                    <a:pt x="224" y="97"/>
                  </a:cubicBezTo>
                  <a:cubicBezTo>
                    <a:pt x="224" y="89"/>
                    <a:pt x="224" y="89"/>
                    <a:pt x="224" y="89"/>
                  </a:cubicBezTo>
                  <a:cubicBezTo>
                    <a:pt x="243" y="93"/>
                    <a:pt x="262" y="101"/>
                    <a:pt x="276" y="113"/>
                  </a:cubicBezTo>
                  <a:moveTo>
                    <a:pt x="241" y="147"/>
                  </a:moveTo>
                  <a:cubicBezTo>
                    <a:pt x="241" y="199"/>
                    <a:pt x="241" y="199"/>
                    <a:pt x="241" y="199"/>
                  </a:cubicBezTo>
                  <a:cubicBezTo>
                    <a:pt x="200" y="199"/>
                    <a:pt x="200" y="199"/>
                    <a:pt x="200" y="199"/>
                  </a:cubicBezTo>
                  <a:cubicBezTo>
                    <a:pt x="160" y="199"/>
                    <a:pt x="160" y="199"/>
                    <a:pt x="160" y="199"/>
                  </a:cubicBezTo>
                  <a:cubicBezTo>
                    <a:pt x="160" y="147"/>
                    <a:pt x="160" y="147"/>
                    <a:pt x="160" y="147"/>
                  </a:cubicBezTo>
                  <a:cubicBezTo>
                    <a:pt x="160" y="132"/>
                    <a:pt x="170" y="114"/>
                    <a:pt x="200" y="114"/>
                  </a:cubicBezTo>
                  <a:cubicBezTo>
                    <a:pt x="231" y="114"/>
                    <a:pt x="241" y="132"/>
                    <a:pt x="241" y="147"/>
                  </a:cubicBezTo>
                  <a:moveTo>
                    <a:pt x="163" y="48"/>
                  </a:moveTo>
                  <a:cubicBezTo>
                    <a:pt x="194" y="48"/>
                    <a:pt x="194" y="48"/>
                    <a:pt x="194" y="48"/>
                  </a:cubicBezTo>
                  <a:cubicBezTo>
                    <a:pt x="194" y="17"/>
                    <a:pt x="194" y="17"/>
                    <a:pt x="194" y="17"/>
                  </a:cubicBezTo>
                  <a:cubicBezTo>
                    <a:pt x="200" y="17"/>
                    <a:pt x="200" y="17"/>
                    <a:pt x="200" y="17"/>
                  </a:cubicBezTo>
                  <a:cubicBezTo>
                    <a:pt x="207" y="17"/>
                    <a:pt x="207" y="17"/>
                    <a:pt x="207" y="17"/>
                  </a:cubicBezTo>
                  <a:cubicBezTo>
                    <a:pt x="207" y="48"/>
                    <a:pt x="207" y="48"/>
                    <a:pt x="207" y="48"/>
                  </a:cubicBezTo>
                  <a:cubicBezTo>
                    <a:pt x="238" y="48"/>
                    <a:pt x="238" y="48"/>
                    <a:pt x="238" y="48"/>
                  </a:cubicBezTo>
                  <a:cubicBezTo>
                    <a:pt x="238" y="61"/>
                    <a:pt x="238" y="61"/>
                    <a:pt x="238" y="61"/>
                  </a:cubicBezTo>
                  <a:cubicBezTo>
                    <a:pt x="207" y="61"/>
                    <a:pt x="207" y="61"/>
                    <a:pt x="207" y="61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194" y="92"/>
                    <a:pt x="194" y="92"/>
                    <a:pt x="194" y="92"/>
                  </a:cubicBezTo>
                  <a:cubicBezTo>
                    <a:pt x="194" y="61"/>
                    <a:pt x="194" y="61"/>
                    <a:pt x="194" y="61"/>
                  </a:cubicBezTo>
                  <a:cubicBezTo>
                    <a:pt x="163" y="61"/>
                    <a:pt x="163" y="61"/>
                    <a:pt x="163" y="61"/>
                  </a:cubicBezTo>
                  <a:lnTo>
                    <a:pt x="163" y="48"/>
                  </a:lnTo>
                  <a:close/>
                  <a:moveTo>
                    <a:pt x="177" y="89"/>
                  </a:moveTo>
                  <a:cubicBezTo>
                    <a:pt x="177" y="97"/>
                    <a:pt x="177" y="97"/>
                    <a:pt x="177" y="97"/>
                  </a:cubicBezTo>
                  <a:cubicBezTo>
                    <a:pt x="164" y="101"/>
                    <a:pt x="153" y="108"/>
                    <a:pt x="146" y="119"/>
                  </a:cubicBezTo>
                  <a:cubicBezTo>
                    <a:pt x="140" y="116"/>
                    <a:pt x="133" y="114"/>
                    <a:pt x="125" y="113"/>
                  </a:cubicBezTo>
                  <a:cubicBezTo>
                    <a:pt x="140" y="101"/>
                    <a:pt x="158" y="93"/>
                    <a:pt x="177" y="89"/>
                  </a:cubicBezTo>
                  <a:moveTo>
                    <a:pt x="89" y="149"/>
                  </a:moveTo>
                  <a:cubicBezTo>
                    <a:pt x="89" y="143"/>
                    <a:pt x="91" y="134"/>
                    <a:pt x="111" y="134"/>
                  </a:cubicBezTo>
                  <a:cubicBezTo>
                    <a:pt x="126" y="134"/>
                    <a:pt x="133" y="136"/>
                    <a:pt x="136" y="138"/>
                  </a:cubicBezTo>
                  <a:cubicBezTo>
                    <a:pt x="137" y="139"/>
                    <a:pt x="138" y="140"/>
                    <a:pt x="138" y="147"/>
                  </a:cubicBezTo>
                  <a:cubicBezTo>
                    <a:pt x="138" y="199"/>
                    <a:pt x="138" y="199"/>
                    <a:pt x="138" y="199"/>
                  </a:cubicBezTo>
                  <a:cubicBezTo>
                    <a:pt x="89" y="199"/>
                    <a:pt x="89" y="199"/>
                    <a:pt x="89" y="199"/>
                  </a:cubicBezTo>
                  <a:lnTo>
                    <a:pt x="89" y="149"/>
                  </a:lnTo>
                  <a:close/>
                  <a:moveTo>
                    <a:pt x="200" y="221"/>
                  </a:moveTo>
                  <a:cubicBezTo>
                    <a:pt x="200" y="221"/>
                    <a:pt x="200" y="221"/>
                    <a:pt x="200" y="221"/>
                  </a:cubicBezTo>
                  <a:cubicBezTo>
                    <a:pt x="374" y="221"/>
                    <a:pt x="374" y="221"/>
                    <a:pt x="374" y="221"/>
                  </a:cubicBezTo>
                  <a:cubicBezTo>
                    <a:pt x="374" y="224"/>
                    <a:pt x="375" y="228"/>
                    <a:pt x="376" y="231"/>
                  </a:cubicBezTo>
                  <a:cubicBezTo>
                    <a:pt x="294" y="231"/>
                    <a:pt x="294" y="231"/>
                    <a:pt x="294" y="231"/>
                  </a:cubicBezTo>
                  <a:cubicBezTo>
                    <a:pt x="260" y="231"/>
                    <a:pt x="245" y="240"/>
                    <a:pt x="245" y="259"/>
                  </a:cubicBezTo>
                  <a:cubicBezTo>
                    <a:pt x="245" y="266"/>
                    <a:pt x="248" y="272"/>
                    <a:pt x="254" y="277"/>
                  </a:cubicBezTo>
                  <a:cubicBezTo>
                    <a:pt x="250" y="279"/>
                    <a:pt x="233" y="284"/>
                    <a:pt x="231" y="285"/>
                  </a:cubicBezTo>
                  <a:cubicBezTo>
                    <a:pt x="229" y="283"/>
                    <a:pt x="225" y="280"/>
                    <a:pt x="225" y="274"/>
                  </a:cubicBezTo>
                  <a:cubicBezTo>
                    <a:pt x="226" y="272"/>
                    <a:pt x="230" y="266"/>
                    <a:pt x="230" y="258"/>
                  </a:cubicBezTo>
                  <a:cubicBezTo>
                    <a:pt x="230" y="246"/>
                    <a:pt x="222" y="234"/>
                    <a:pt x="200" y="233"/>
                  </a:cubicBezTo>
                  <a:cubicBezTo>
                    <a:pt x="190" y="233"/>
                    <a:pt x="184" y="236"/>
                    <a:pt x="178" y="240"/>
                  </a:cubicBezTo>
                  <a:cubicBezTo>
                    <a:pt x="178" y="241"/>
                    <a:pt x="178" y="241"/>
                    <a:pt x="177" y="241"/>
                  </a:cubicBezTo>
                  <a:cubicBezTo>
                    <a:pt x="168" y="244"/>
                    <a:pt x="163" y="250"/>
                    <a:pt x="163" y="258"/>
                  </a:cubicBezTo>
                  <a:cubicBezTo>
                    <a:pt x="163" y="267"/>
                    <a:pt x="163" y="267"/>
                    <a:pt x="163" y="267"/>
                  </a:cubicBezTo>
                  <a:cubicBezTo>
                    <a:pt x="163" y="267"/>
                    <a:pt x="167" y="267"/>
                    <a:pt x="169" y="268"/>
                  </a:cubicBezTo>
                  <a:cubicBezTo>
                    <a:pt x="172" y="269"/>
                    <a:pt x="173" y="270"/>
                    <a:pt x="174" y="272"/>
                  </a:cubicBezTo>
                  <a:cubicBezTo>
                    <a:pt x="176" y="275"/>
                    <a:pt x="174" y="283"/>
                    <a:pt x="169" y="285"/>
                  </a:cubicBezTo>
                  <a:cubicBezTo>
                    <a:pt x="167" y="284"/>
                    <a:pt x="150" y="279"/>
                    <a:pt x="146" y="277"/>
                  </a:cubicBezTo>
                  <a:cubicBezTo>
                    <a:pt x="152" y="272"/>
                    <a:pt x="156" y="266"/>
                    <a:pt x="156" y="259"/>
                  </a:cubicBezTo>
                  <a:cubicBezTo>
                    <a:pt x="156" y="240"/>
                    <a:pt x="141" y="231"/>
                    <a:pt x="106" y="231"/>
                  </a:cubicBezTo>
                  <a:cubicBezTo>
                    <a:pt x="26" y="231"/>
                    <a:pt x="26" y="231"/>
                    <a:pt x="26" y="231"/>
                  </a:cubicBezTo>
                  <a:cubicBezTo>
                    <a:pt x="27" y="228"/>
                    <a:pt x="28" y="224"/>
                    <a:pt x="29" y="221"/>
                  </a:cubicBezTo>
                  <a:lnTo>
                    <a:pt x="200" y="221"/>
                  </a:lnTo>
                  <a:close/>
                  <a:moveTo>
                    <a:pt x="41" y="391"/>
                  </a:moveTo>
                  <a:cubicBezTo>
                    <a:pt x="38" y="379"/>
                    <a:pt x="35" y="369"/>
                    <a:pt x="33" y="357"/>
                  </a:cubicBezTo>
                  <a:cubicBezTo>
                    <a:pt x="57" y="354"/>
                    <a:pt x="116" y="344"/>
                    <a:pt x="158" y="338"/>
                  </a:cubicBezTo>
                  <a:lnTo>
                    <a:pt x="41" y="391"/>
                  </a:lnTo>
                  <a:close/>
                  <a:moveTo>
                    <a:pt x="168" y="357"/>
                  </a:moveTo>
                  <a:cubicBezTo>
                    <a:pt x="145" y="391"/>
                    <a:pt x="145" y="391"/>
                    <a:pt x="145" y="391"/>
                  </a:cubicBezTo>
                  <a:cubicBezTo>
                    <a:pt x="95" y="391"/>
                    <a:pt x="95" y="391"/>
                    <a:pt x="95" y="391"/>
                  </a:cubicBezTo>
                  <a:lnTo>
                    <a:pt x="168" y="357"/>
                  </a:lnTo>
                  <a:close/>
                  <a:moveTo>
                    <a:pt x="47" y="413"/>
                  </a:moveTo>
                  <a:cubicBezTo>
                    <a:pt x="152" y="413"/>
                    <a:pt x="152" y="413"/>
                    <a:pt x="152" y="413"/>
                  </a:cubicBezTo>
                  <a:cubicBezTo>
                    <a:pt x="152" y="463"/>
                    <a:pt x="152" y="463"/>
                    <a:pt x="152" y="463"/>
                  </a:cubicBezTo>
                  <a:cubicBezTo>
                    <a:pt x="64" y="463"/>
                    <a:pt x="64" y="463"/>
                    <a:pt x="64" y="463"/>
                  </a:cubicBezTo>
                  <a:cubicBezTo>
                    <a:pt x="58" y="446"/>
                    <a:pt x="52" y="429"/>
                    <a:pt x="47" y="413"/>
                  </a:cubicBezTo>
                  <a:moveTo>
                    <a:pt x="152" y="650"/>
                  </a:moveTo>
                  <a:cubicBezTo>
                    <a:pt x="137" y="623"/>
                    <a:pt x="119" y="591"/>
                    <a:pt x="103" y="556"/>
                  </a:cubicBezTo>
                  <a:cubicBezTo>
                    <a:pt x="152" y="556"/>
                    <a:pt x="152" y="556"/>
                    <a:pt x="152" y="556"/>
                  </a:cubicBezTo>
                  <a:lnTo>
                    <a:pt x="152" y="650"/>
                  </a:lnTo>
                  <a:close/>
                  <a:moveTo>
                    <a:pt x="249" y="650"/>
                  </a:moveTo>
                  <a:cubicBezTo>
                    <a:pt x="249" y="556"/>
                    <a:pt x="249" y="556"/>
                    <a:pt x="249" y="556"/>
                  </a:cubicBezTo>
                  <a:cubicBezTo>
                    <a:pt x="299" y="556"/>
                    <a:pt x="299" y="556"/>
                    <a:pt x="299" y="556"/>
                  </a:cubicBezTo>
                  <a:cubicBezTo>
                    <a:pt x="282" y="591"/>
                    <a:pt x="265" y="623"/>
                    <a:pt x="249" y="650"/>
                  </a:cubicBezTo>
                  <a:moveTo>
                    <a:pt x="327" y="492"/>
                  </a:moveTo>
                  <a:cubicBezTo>
                    <a:pt x="321" y="507"/>
                    <a:pt x="314" y="520"/>
                    <a:pt x="308" y="534"/>
                  </a:cubicBezTo>
                  <a:cubicBezTo>
                    <a:pt x="238" y="534"/>
                    <a:pt x="238" y="534"/>
                    <a:pt x="238" y="534"/>
                  </a:cubicBezTo>
                  <a:cubicBezTo>
                    <a:pt x="227" y="534"/>
                    <a:pt x="227" y="534"/>
                    <a:pt x="227" y="534"/>
                  </a:cubicBezTo>
                  <a:cubicBezTo>
                    <a:pt x="227" y="684"/>
                    <a:pt x="227" y="684"/>
                    <a:pt x="227" y="684"/>
                  </a:cubicBezTo>
                  <a:cubicBezTo>
                    <a:pt x="219" y="695"/>
                    <a:pt x="212" y="704"/>
                    <a:pt x="206" y="711"/>
                  </a:cubicBezTo>
                  <a:cubicBezTo>
                    <a:pt x="204" y="712"/>
                    <a:pt x="202" y="715"/>
                    <a:pt x="200" y="716"/>
                  </a:cubicBezTo>
                  <a:cubicBezTo>
                    <a:pt x="199" y="715"/>
                    <a:pt x="196" y="712"/>
                    <a:pt x="194" y="711"/>
                  </a:cubicBezTo>
                  <a:cubicBezTo>
                    <a:pt x="188" y="704"/>
                    <a:pt x="182" y="695"/>
                    <a:pt x="173" y="684"/>
                  </a:cubicBezTo>
                  <a:cubicBezTo>
                    <a:pt x="173" y="534"/>
                    <a:pt x="173" y="534"/>
                    <a:pt x="173" y="534"/>
                  </a:cubicBezTo>
                  <a:cubicBezTo>
                    <a:pt x="163" y="534"/>
                    <a:pt x="163" y="534"/>
                    <a:pt x="163" y="534"/>
                  </a:cubicBezTo>
                  <a:cubicBezTo>
                    <a:pt x="93" y="534"/>
                    <a:pt x="93" y="534"/>
                    <a:pt x="93" y="534"/>
                  </a:cubicBezTo>
                  <a:cubicBezTo>
                    <a:pt x="87" y="520"/>
                    <a:pt x="81" y="507"/>
                    <a:pt x="75" y="492"/>
                  </a:cubicBezTo>
                  <a:cubicBezTo>
                    <a:pt x="74" y="490"/>
                    <a:pt x="73" y="487"/>
                    <a:pt x="72" y="484"/>
                  </a:cubicBezTo>
                  <a:cubicBezTo>
                    <a:pt x="173" y="484"/>
                    <a:pt x="173" y="484"/>
                    <a:pt x="173" y="484"/>
                  </a:cubicBezTo>
                  <a:cubicBezTo>
                    <a:pt x="173" y="413"/>
                    <a:pt x="173" y="413"/>
                    <a:pt x="173" y="413"/>
                  </a:cubicBezTo>
                  <a:cubicBezTo>
                    <a:pt x="200" y="413"/>
                    <a:pt x="200" y="413"/>
                    <a:pt x="200" y="413"/>
                  </a:cubicBezTo>
                  <a:cubicBezTo>
                    <a:pt x="227" y="413"/>
                    <a:pt x="227" y="413"/>
                    <a:pt x="227" y="413"/>
                  </a:cubicBezTo>
                  <a:cubicBezTo>
                    <a:pt x="227" y="484"/>
                    <a:pt x="227" y="484"/>
                    <a:pt x="227" y="484"/>
                  </a:cubicBezTo>
                  <a:cubicBezTo>
                    <a:pt x="330" y="484"/>
                    <a:pt x="330" y="484"/>
                    <a:pt x="330" y="484"/>
                  </a:cubicBezTo>
                  <a:cubicBezTo>
                    <a:pt x="329" y="487"/>
                    <a:pt x="328" y="490"/>
                    <a:pt x="327" y="492"/>
                  </a:cubicBezTo>
                  <a:moveTo>
                    <a:pt x="171" y="391"/>
                  </a:moveTo>
                  <a:cubicBezTo>
                    <a:pt x="189" y="364"/>
                    <a:pt x="189" y="364"/>
                    <a:pt x="189" y="364"/>
                  </a:cubicBezTo>
                  <a:cubicBezTo>
                    <a:pt x="189" y="391"/>
                    <a:pt x="189" y="391"/>
                    <a:pt x="189" y="391"/>
                  </a:cubicBezTo>
                  <a:lnTo>
                    <a:pt x="171" y="391"/>
                  </a:lnTo>
                  <a:close/>
                  <a:moveTo>
                    <a:pt x="211" y="391"/>
                  </a:moveTo>
                  <a:cubicBezTo>
                    <a:pt x="211" y="364"/>
                    <a:pt x="211" y="364"/>
                    <a:pt x="211" y="364"/>
                  </a:cubicBezTo>
                  <a:cubicBezTo>
                    <a:pt x="230" y="391"/>
                    <a:pt x="230" y="391"/>
                    <a:pt x="230" y="391"/>
                  </a:cubicBezTo>
                  <a:lnTo>
                    <a:pt x="211" y="391"/>
                  </a:lnTo>
                  <a:close/>
                  <a:moveTo>
                    <a:pt x="338" y="463"/>
                  </a:moveTo>
                  <a:cubicBezTo>
                    <a:pt x="249" y="463"/>
                    <a:pt x="249" y="463"/>
                    <a:pt x="249" y="463"/>
                  </a:cubicBezTo>
                  <a:cubicBezTo>
                    <a:pt x="249" y="413"/>
                    <a:pt x="249" y="413"/>
                    <a:pt x="249" y="413"/>
                  </a:cubicBezTo>
                  <a:cubicBezTo>
                    <a:pt x="355" y="413"/>
                    <a:pt x="355" y="413"/>
                    <a:pt x="355" y="413"/>
                  </a:cubicBezTo>
                  <a:cubicBezTo>
                    <a:pt x="350" y="429"/>
                    <a:pt x="344" y="446"/>
                    <a:pt x="338" y="463"/>
                  </a:cubicBezTo>
                  <a:moveTo>
                    <a:pt x="232" y="357"/>
                  </a:moveTo>
                  <a:cubicBezTo>
                    <a:pt x="307" y="391"/>
                    <a:pt x="307" y="391"/>
                    <a:pt x="307" y="391"/>
                  </a:cubicBezTo>
                  <a:cubicBezTo>
                    <a:pt x="256" y="391"/>
                    <a:pt x="256" y="391"/>
                    <a:pt x="256" y="391"/>
                  </a:cubicBezTo>
                  <a:lnTo>
                    <a:pt x="232" y="357"/>
                  </a:lnTo>
                  <a:close/>
                  <a:moveTo>
                    <a:pt x="361" y="391"/>
                  </a:moveTo>
                  <a:cubicBezTo>
                    <a:pt x="361" y="391"/>
                    <a:pt x="361" y="391"/>
                    <a:pt x="361" y="391"/>
                  </a:cubicBezTo>
                  <a:cubicBezTo>
                    <a:pt x="244" y="338"/>
                    <a:pt x="244" y="338"/>
                    <a:pt x="244" y="338"/>
                  </a:cubicBezTo>
                  <a:cubicBezTo>
                    <a:pt x="285" y="344"/>
                    <a:pt x="345" y="354"/>
                    <a:pt x="369" y="357"/>
                  </a:cubicBezTo>
                  <a:cubicBezTo>
                    <a:pt x="367" y="369"/>
                    <a:pt x="364" y="379"/>
                    <a:pt x="361" y="391"/>
                  </a:cubicBezTo>
                  <a:moveTo>
                    <a:pt x="374" y="336"/>
                  </a:moveTo>
                  <a:cubicBezTo>
                    <a:pt x="235" y="315"/>
                    <a:pt x="235" y="315"/>
                    <a:pt x="235" y="315"/>
                  </a:cubicBezTo>
                  <a:cubicBezTo>
                    <a:pt x="236" y="319"/>
                    <a:pt x="238" y="324"/>
                    <a:pt x="238" y="329"/>
                  </a:cubicBezTo>
                  <a:cubicBezTo>
                    <a:pt x="238" y="348"/>
                    <a:pt x="222" y="364"/>
                    <a:pt x="201" y="364"/>
                  </a:cubicBezTo>
                  <a:cubicBezTo>
                    <a:pt x="200" y="364"/>
                    <a:pt x="200" y="364"/>
                    <a:pt x="200" y="364"/>
                  </a:cubicBezTo>
                  <a:cubicBezTo>
                    <a:pt x="199" y="364"/>
                    <a:pt x="199" y="364"/>
                    <a:pt x="199" y="364"/>
                  </a:cubicBezTo>
                  <a:cubicBezTo>
                    <a:pt x="179" y="364"/>
                    <a:pt x="164" y="348"/>
                    <a:pt x="164" y="329"/>
                  </a:cubicBezTo>
                  <a:cubicBezTo>
                    <a:pt x="164" y="324"/>
                    <a:pt x="165" y="319"/>
                    <a:pt x="167" y="315"/>
                  </a:cubicBezTo>
                  <a:cubicBezTo>
                    <a:pt x="29" y="336"/>
                    <a:pt x="29" y="336"/>
                    <a:pt x="29" y="336"/>
                  </a:cubicBezTo>
                  <a:cubicBezTo>
                    <a:pt x="24" y="313"/>
                    <a:pt x="22" y="292"/>
                    <a:pt x="22" y="272"/>
                  </a:cubicBezTo>
                  <a:cubicBezTo>
                    <a:pt x="22" y="265"/>
                    <a:pt x="23" y="259"/>
                    <a:pt x="23" y="252"/>
                  </a:cubicBezTo>
                  <a:cubicBezTo>
                    <a:pt x="106" y="252"/>
                    <a:pt x="106" y="252"/>
                    <a:pt x="106" y="252"/>
                  </a:cubicBezTo>
                  <a:cubicBezTo>
                    <a:pt x="129" y="252"/>
                    <a:pt x="131" y="255"/>
                    <a:pt x="132" y="256"/>
                  </a:cubicBezTo>
                  <a:cubicBezTo>
                    <a:pt x="133" y="257"/>
                    <a:pt x="134" y="261"/>
                    <a:pt x="132" y="262"/>
                  </a:cubicBezTo>
                  <a:cubicBezTo>
                    <a:pt x="126" y="265"/>
                    <a:pt x="119" y="269"/>
                    <a:pt x="119" y="280"/>
                  </a:cubicBezTo>
                  <a:cubicBezTo>
                    <a:pt x="119" y="280"/>
                    <a:pt x="119" y="280"/>
                    <a:pt x="119" y="280"/>
                  </a:cubicBezTo>
                  <a:cubicBezTo>
                    <a:pt x="119" y="289"/>
                    <a:pt x="127" y="293"/>
                    <a:pt x="145" y="300"/>
                  </a:cubicBezTo>
                  <a:cubicBezTo>
                    <a:pt x="151" y="302"/>
                    <a:pt x="170" y="309"/>
                    <a:pt x="170" y="309"/>
                  </a:cubicBezTo>
                  <a:cubicBezTo>
                    <a:pt x="174" y="307"/>
                    <a:pt x="174" y="307"/>
                    <a:pt x="174" y="307"/>
                  </a:cubicBezTo>
                  <a:cubicBezTo>
                    <a:pt x="180" y="304"/>
                    <a:pt x="194" y="295"/>
                    <a:pt x="194" y="278"/>
                  </a:cubicBezTo>
                  <a:cubicBezTo>
                    <a:pt x="194" y="276"/>
                    <a:pt x="194" y="275"/>
                    <a:pt x="194" y="273"/>
                  </a:cubicBezTo>
                  <a:cubicBezTo>
                    <a:pt x="194" y="271"/>
                    <a:pt x="193" y="269"/>
                    <a:pt x="192" y="268"/>
                  </a:cubicBezTo>
                  <a:cubicBezTo>
                    <a:pt x="192" y="268"/>
                    <a:pt x="192" y="268"/>
                    <a:pt x="192" y="268"/>
                  </a:cubicBezTo>
                  <a:cubicBezTo>
                    <a:pt x="189" y="262"/>
                    <a:pt x="185" y="260"/>
                    <a:pt x="185" y="260"/>
                  </a:cubicBezTo>
                  <a:cubicBezTo>
                    <a:pt x="185" y="260"/>
                    <a:pt x="187" y="253"/>
                    <a:pt x="198" y="252"/>
                  </a:cubicBezTo>
                  <a:cubicBezTo>
                    <a:pt x="198" y="252"/>
                    <a:pt x="199" y="252"/>
                    <a:pt x="200" y="252"/>
                  </a:cubicBezTo>
                  <a:cubicBezTo>
                    <a:pt x="200" y="252"/>
                    <a:pt x="200" y="252"/>
                    <a:pt x="200" y="252"/>
                  </a:cubicBezTo>
                  <a:cubicBezTo>
                    <a:pt x="206" y="252"/>
                    <a:pt x="210" y="256"/>
                    <a:pt x="210" y="262"/>
                  </a:cubicBezTo>
                  <a:cubicBezTo>
                    <a:pt x="210" y="268"/>
                    <a:pt x="205" y="270"/>
                    <a:pt x="205" y="278"/>
                  </a:cubicBezTo>
                  <a:cubicBezTo>
                    <a:pt x="205" y="295"/>
                    <a:pt x="219" y="304"/>
                    <a:pt x="226" y="307"/>
                  </a:cubicBezTo>
                  <a:cubicBezTo>
                    <a:pt x="230" y="309"/>
                    <a:pt x="230" y="309"/>
                    <a:pt x="230" y="309"/>
                  </a:cubicBezTo>
                  <a:cubicBezTo>
                    <a:pt x="230" y="309"/>
                    <a:pt x="249" y="302"/>
                    <a:pt x="255" y="300"/>
                  </a:cubicBezTo>
                  <a:cubicBezTo>
                    <a:pt x="274" y="293"/>
                    <a:pt x="281" y="289"/>
                    <a:pt x="281" y="280"/>
                  </a:cubicBezTo>
                  <a:cubicBezTo>
                    <a:pt x="281" y="280"/>
                    <a:pt x="281" y="280"/>
                    <a:pt x="281" y="280"/>
                  </a:cubicBezTo>
                  <a:cubicBezTo>
                    <a:pt x="281" y="269"/>
                    <a:pt x="274" y="265"/>
                    <a:pt x="269" y="262"/>
                  </a:cubicBezTo>
                  <a:cubicBezTo>
                    <a:pt x="266" y="261"/>
                    <a:pt x="267" y="257"/>
                    <a:pt x="269" y="256"/>
                  </a:cubicBezTo>
                  <a:cubicBezTo>
                    <a:pt x="270" y="255"/>
                    <a:pt x="272" y="252"/>
                    <a:pt x="294" y="252"/>
                  </a:cubicBezTo>
                  <a:cubicBezTo>
                    <a:pt x="379" y="252"/>
                    <a:pt x="379" y="252"/>
                    <a:pt x="379" y="252"/>
                  </a:cubicBezTo>
                  <a:cubicBezTo>
                    <a:pt x="379" y="259"/>
                    <a:pt x="380" y="265"/>
                    <a:pt x="380" y="272"/>
                  </a:cubicBezTo>
                  <a:cubicBezTo>
                    <a:pt x="380" y="292"/>
                    <a:pt x="378" y="313"/>
                    <a:pt x="374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942026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427086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21500" y="3708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2657578"/>
            <a:ext cx="5346157" cy="635000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4383446"/>
            <a:ext cx="2440350" cy="304088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522000" y="468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03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787149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526001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784800"/>
            <a:ext cx="8100000" cy="532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526400"/>
            <a:ext cx="3974900" cy="282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527182"/>
            <a:ext cx="4039200" cy="282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526400"/>
            <a:ext cx="4039200" cy="2826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526400"/>
            <a:ext cx="3974900" cy="282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522000" y="784800"/>
            <a:ext cx="8100000" cy="532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526400"/>
            <a:ext cx="8101000" cy="282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22000" y="784800"/>
            <a:ext cx="8100000" cy="532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444698"/>
            <a:ext cx="8101000" cy="3909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9144000" cy="51434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/>
        </p:nvGrpSpPr>
        <p:grpSpPr>
          <a:xfrm>
            <a:off x="5867400" y="4698206"/>
            <a:ext cx="2427288" cy="226220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782946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525378"/>
            <a:ext cx="8100000" cy="31526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4810807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4810807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4810807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468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4680000"/>
            <a:ext cx="8100000" cy="8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4811400"/>
            <a:ext cx="1148400" cy="14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CD609-E734-DC1A-28C3-8FA6FC47F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gebruik van </a:t>
            </a:r>
            <a:r>
              <a:rPr lang="nl-NL" dirty="0" err="1"/>
              <a:t>Augmented</a:t>
            </a:r>
            <a:r>
              <a:rPr lang="nl-NL" dirty="0"/>
              <a:t> </a:t>
            </a:r>
            <a:r>
              <a:rPr lang="nl-NL" dirty="0" err="1"/>
              <a:t>Reality</a:t>
            </a:r>
            <a:r>
              <a:rPr lang="nl-NL" dirty="0"/>
              <a:t> in </a:t>
            </a:r>
            <a:r>
              <a:rPr lang="nl-NL" dirty="0" err="1"/>
              <a:t>Patienteducatie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353323-9057-30A2-13F8-08C68A13FB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6000" y="2467078"/>
            <a:ext cx="5346157" cy="635000"/>
          </a:xfrm>
        </p:spPr>
        <p:txBody>
          <a:bodyPr/>
          <a:lstStyle/>
          <a:p>
            <a:r>
              <a:rPr lang="nl-NL" dirty="0"/>
              <a:t>Julie Urlings – PhD student</a:t>
            </a:r>
          </a:p>
        </p:txBody>
      </p:sp>
    </p:spTree>
    <p:extLst>
      <p:ext uri="{BB962C8B-B14F-4D97-AF65-F5344CB8AC3E}">
        <p14:creationId xmlns:p14="http://schemas.microsoft.com/office/powerpoint/2010/main" val="241552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B22C0-04B1-7E63-4AEF-640D54FE1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Wat is </a:t>
            </a:r>
            <a:r>
              <a:rPr lang="nl-NL" dirty="0" err="1"/>
              <a:t>Augmented</a:t>
            </a:r>
            <a:r>
              <a:rPr lang="nl-NL" dirty="0"/>
              <a:t> </a:t>
            </a:r>
            <a:r>
              <a:rPr lang="nl-NL" dirty="0" err="1"/>
              <a:t>Reality</a:t>
            </a:r>
            <a:r>
              <a:rPr lang="nl-NL" dirty="0"/>
              <a:t>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288F59-F237-E190-5B58-871FEFB2C7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6000" y="1475426"/>
            <a:ext cx="3726000" cy="199167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3D technologie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Veel onderzocht binnen geneeskunde en onderwijs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VR/MR/AR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652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2EBEE-A010-21F5-8B49-1C23B143F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000" y="705436"/>
            <a:ext cx="7452000" cy="533400"/>
          </a:xfrm>
        </p:spPr>
        <p:txBody>
          <a:bodyPr/>
          <a:lstStyle/>
          <a:p>
            <a:r>
              <a:rPr lang="nl-NL" dirty="0"/>
              <a:t>Doel en opzet onderzoek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49AB90F-238A-C6D3-E15C-F61D0B2B3D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4931" y="1265562"/>
            <a:ext cx="5346157" cy="635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Shared </a:t>
            </a:r>
            <a:r>
              <a:rPr lang="nl-NL" dirty="0" err="1"/>
              <a:t>decision</a:t>
            </a:r>
            <a:r>
              <a:rPr lang="nl-NL" dirty="0"/>
              <a:t> making steeds belangrijker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40-80% vergeten, 50% onjuist herinneren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Veel initiatieven ter verbetering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Zorgt gebruik nieuwe technologie voor verbetering?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8" name="Graphic 4" descr="Boeken met effen opvulling">
            <a:extLst>
              <a:ext uri="{FF2B5EF4-FFF2-40B4-BE49-F238E27FC236}">
                <a16:creationId xmlns:a16="http://schemas.microsoft.com/office/drawing/2014/main" id="{896C003B-C785-F291-52F9-76B868DAFD47}"/>
              </a:ext>
            </a:extLst>
          </p:cNvPr>
          <p:cNvSpPr/>
          <p:nvPr/>
        </p:nvSpPr>
        <p:spPr>
          <a:xfrm>
            <a:off x="2168112" y="2925120"/>
            <a:ext cx="811529" cy="732984"/>
          </a:xfrm>
          <a:custGeom>
            <a:avLst/>
            <a:gdLst>
              <a:gd name="connsiteX0" fmla="*/ 811530 w 811529"/>
              <a:gd name="connsiteY0" fmla="*/ 266700 h 757237"/>
              <a:gd name="connsiteX1" fmla="*/ 762000 w 811529"/>
              <a:gd name="connsiteY1" fmla="*/ 248603 h 757237"/>
              <a:gd name="connsiteX2" fmla="*/ 762000 w 811529"/>
              <a:gd name="connsiteY2" fmla="*/ 144780 h 757237"/>
              <a:gd name="connsiteX3" fmla="*/ 811530 w 811529"/>
              <a:gd name="connsiteY3" fmla="*/ 123825 h 757237"/>
              <a:gd name="connsiteX4" fmla="*/ 476250 w 811529"/>
              <a:gd name="connsiteY4" fmla="*/ 0 h 757237"/>
              <a:gd name="connsiteX5" fmla="*/ 68580 w 811529"/>
              <a:gd name="connsiteY5" fmla="*/ 142875 h 757237"/>
              <a:gd name="connsiteX6" fmla="*/ 28575 w 811529"/>
              <a:gd name="connsiteY6" fmla="*/ 257175 h 757237"/>
              <a:gd name="connsiteX7" fmla="*/ 33337 w 811529"/>
              <a:gd name="connsiteY7" fmla="*/ 299085 h 757237"/>
              <a:gd name="connsiteX8" fmla="*/ 0 w 811529"/>
              <a:gd name="connsiteY8" fmla="*/ 409575 h 757237"/>
              <a:gd name="connsiteX9" fmla="*/ 28575 w 811529"/>
              <a:gd name="connsiteY9" fmla="*/ 492443 h 757237"/>
              <a:gd name="connsiteX10" fmla="*/ 26670 w 811529"/>
              <a:gd name="connsiteY10" fmla="*/ 552450 h 757237"/>
              <a:gd name="connsiteX11" fmla="*/ 76200 w 811529"/>
              <a:gd name="connsiteY11" fmla="*/ 647700 h 757237"/>
              <a:gd name="connsiteX12" fmla="*/ 340995 w 811529"/>
              <a:gd name="connsiteY12" fmla="*/ 757238 h 757237"/>
              <a:gd name="connsiteX13" fmla="*/ 809625 w 811529"/>
              <a:gd name="connsiteY13" fmla="*/ 562928 h 757237"/>
              <a:gd name="connsiteX14" fmla="*/ 760095 w 811529"/>
              <a:gd name="connsiteY14" fmla="*/ 544830 h 757237"/>
              <a:gd name="connsiteX15" fmla="*/ 760095 w 811529"/>
              <a:gd name="connsiteY15" fmla="*/ 440055 h 757237"/>
              <a:gd name="connsiteX16" fmla="*/ 809625 w 811529"/>
              <a:gd name="connsiteY16" fmla="*/ 419100 h 757237"/>
              <a:gd name="connsiteX17" fmla="*/ 733425 w 811529"/>
              <a:gd name="connsiteY17" fmla="*/ 390525 h 757237"/>
              <a:gd name="connsiteX18" fmla="*/ 733425 w 811529"/>
              <a:gd name="connsiteY18" fmla="*/ 299085 h 757237"/>
              <a:gd name="connsiteX19" fmla="*/ 811530 w 811529"/>
              <a:gd name="connsiteY19" fmla="*/ 266700 h 757237"/>
              <a:gd name="connsiteX20" fmla="*/ 80010 w 811529"/>
              <a:gd name="connsiteY20" fmla="*/ 209550 h 757237"/>
              <a:gd name="connsiteX21" fmla="*/ 344805 w 811529"/>
              <a:gd name="connsiteY21" fmla="*/ 313373 h 757237"/>
              <a:gd name="connsiteX22" fmla="*/ 724853 w 811529"/>
              <a:gd name="connsiteY22" fmla="*/ 160020 h 757237"/>
              <a:gd name="connsiteX23" fmla="*/ 724853 w 811529"/>
              <a:gd name="connsiteY23" fmla="*/ 241935 h 757237"/>
              <a:gd name="connsiteX24" fmla="*/ 344805 w 811529"/>
              <a:gd name="connsiteY24" fmla="*/ 400050 h 757237"/>
              <a:gd name="connsiteX25" fmla="*/ 80010 w 811529"/>
              <a:gd name="connsiteY25" fmla="*/ 295275 h 757237"/>
              <a:gd name="connsiteX26" fmla="*/ 80010 w 811529"/>
              <a:gd name="connsiteY26" fmla="*/ 209550 h 757237"/>
              <a:gd name="connsiteX27" fmla="*/ 722948 w 811529"/>
              <a:gd name="connsiteY27" fmla="*/ 538163 h 757237"/>
              <a:gd name="connsiteX28" fmla="*/ 342900 w 811529"/>
              <a:gd name="connsiteY28" fmla="*/ 695325 h 757237"/>
              <a:gd name="connsiteX29" fmla="*/ 77153 w 811529"/>
              <a:gd name="connsiteY29" fmla="*/ 590550 h 757237"/>
              <a:gd name="connsiteX30" fmla="*/ 77153 w 811529"/>
              <a:gd name="connsiteY30" fmla="*/ 516255 h 757237"/>
              <a:gd name="connsiteX31" fmla="*/ 314325 w 811529"/>
              <a:gd name="connsiteY31" fmla="*/ 613410 h 757237"/>
              <a:gd name="connsiteX32" fmla="*/ 723900 w 811529"/>
              <a:gd name="connsiteY32" fmla="*/ 451485 h 757237"/>
              <a:gd name="connsiteX33" fmla="*/ 722948 w 811529"/>
              <a:gd name="connsiteY33" fmla="*/ 538163 h 757237"/>
              <a:gd name="connsiteX34" fmla="*/ 696278 w 811529"/>
              <a:gd name="connsiteY34" fmla="*/ 395288 h 757237"/>
              <a:gd name="connsiteX35" fmla="*/ 316230 w 811529"/>
              <a:gd name="connsiteY35" fmla="*/ 552450 h 757237"/>
              <a:gd name="connsiteX36" fmla="*/ 51435 w 811529"/>
              <a:gd name="connsiteY36" fmla="*/ 447675 h 757237"/>
              <a:gd name="connsiteX37" fmla="*/ 51435 w 811529"/>
              <a:gd name="connsiteY37" fmla="*/ 361950 h 757237"/>
              <a:gd name="connsiteX38" fmla="*/ 323850 w 811529"/>
              <a:gd name="connsiteY38" fmla="*/ 470535 h 757237"/>
              <a:gd name="connsiteX39" fmla="*/ 697230 w 811529"/>
              <a:gd name="connsiteY39" fmla="*/ 314325 h 757237"/>
              <a:gd name="connsiteX40" fmla="*/ 697230 w 811529"/>
              <a:gd name="connsiteY40" fmla="*/ 395288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11529" h="757237">
                <a:moveTo>
                  <a:pt x="811530" y="266700"/>
                </a:moveTo>
                <a:lnTo>
                  <a:pt x="762000" y="248603"/>
                </a:lnTo>
                <a:lnTo>
                  <a:pt x="762000" y="144780"/>
                </a:lnTo>
                <a:lnTo>
                  <a:pt x="811530" y="123825"/>
                </a:lnTo>
                <a:lnTo>
                  <a:pt x="476250" y="0"/>
                </a:lnTo>
                <a:lnTo>
                  <a:pt x="68580" y="142875"/>
                </a:lnTo>
                <a:cubicBezTo>
                  <a:pt x="29528" y="161925"/>
                  <a:pt x="28575" y="214312"/>
                  <a:pt x="28575" y="257175"/>
                </a:cubicBezTo>
                <a:cubicBezTo>
                  <a:pt x="28575" y="271463"/>
                  <a:pt x="30480" y="285750"/>
                  <a:pt x="33337" y="299085"/>
                </a:cubicBezTo>
                <a:cubicBezTo>
                  <a:pt x="952" y="320040"/>
                  <a:pt x="0" y="368618"/>
                  <a:pt x="0" y="409575"/>
                </a:cubicBezTo>
                <a:cubicBezTo>
                  <a:pt x="0" y="442913"/>
                  <a:pt x="7620" y="473393"/>
                  <a:pt x="28575" y="492443"/>
                </a:cubicBezTo>
                <a:cubicBezTo>
                  <a:pt x="23813" y="508635"/>
                  <a:pt x="26670" y="528638"/>
                  <a:pt x="26670" y="552450"/>
                </a:cubicBezTo>
                <a:cubicBezTo>
                  <a:pt x="26670" y="595313"/>
                  <a:pt x="38100" y="634365"/>
                  <a:pt x="76200" y="647700"/>
                </a:cubicBezTo>
                <a:lnTo>
                  <a:pt x="340995" y="757238"/>
                </a:lnTo>
                <a:lnTo>
                  <a:pt x="809625" y="562928"/>
                </a:lnTo>
                <a:lnTo>
                  <a:pt x="760095" y="544830"/>
                </a:lnTo>
                <a:lnTo>
                  <a:pt x="760095" y="440055"/>
                </a:lnTo>
                <a:lnTo>
                  <a:pt x="809625" y="419100"/>
                </a:lnTo>
                <a:lnTo>
                  <a:pt x="733425" y="390525"/>
                </a:lnTo>
                <a:lnTo>
                  <a:pt x="733425" y="299085"/>
                </a:lnTo>
                <a:lnTo>
                  <a:pt x="811530" y="266700"/>
                </a:lnTo>
                <a:close/>
                <a:moveTo>
                  <a:pt x="80010" y="209550"/>
                </a:moveTo>
                <a:lnTo>
                  <a:pt x="344805" y="313373"/>
                </a:lnTo>
                <a:lnTo>
                  <a:pt x="724853" y="160020"/>
                </a:lnTo>
                <a:lnTo>
                  <a:pt x="724853" y="241935"/>
                </a:lnTo>
                <a:lnTo>
                  <a:pt x="344805" y="400050"/>
                </a:lnTo>
                <a:lnTo>
                  <a:pt x="80010" y="295275"/>
                </a:lnTo>
                <a:lnTo>
                  <a:pt x="80010" y="209550"/>
                </a:lnTo>
                <a:close/>
                <a:moveTo>
                  <a:pt x="722948" y="538163"/>
                </a:moveTo>
                <a:lnTo>
                  <a:pt x="342900" y="695325"/>
                </a:lnTo>
                <a:lnTo>
                  <a:pt x="77153" y="590550"/>
                </a:lnTo>
                <a:lnTo>
                  <a:pt x="77153" y="516255"/>
                </a:lnTo>
                <a:lnTo>
                  <a:pt x="314325" y="613410"/>
                </a:lnTo>
                <a:lnTo>
                  <a:pt x="723900" y="451485"/>
                </a:lnTo>
                <a:lnTo>
                  <a:pt x="722948" y="538163"/>
                </a:lnTo>
                <a:close/>
                <a:moveTo>
                  <a:pt x="696278" y="395288"/>
                </a:moveTo>
                <a:lnTo>
                  <a:pt x="316230" y="552450"/>
                </a:lnTo>
                <a:lnTo>
                  <a:pt x="51435" y="447675"/>
                </a:lnTo>
                <a:lnTo>
                  <a:pt x="51435" y="361950"/>
                </a:lnTo>
                <a:lnTo>
                  <a:pt x="323850" y="470535"/>
                </a:lnTo>
                <a:lnTo>
                  <a:pt x="697230" y="314325"/>
                </a:lnTo>
                <a:lnTo>
                  <a:pt x="697230" y="395288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l-NL" dirty="0"/>
          </a:p>
        </p:txBody>
      </p:sp>
      <p:pic>
        <p:nvPicPr>
          <p:cNvPr id="11" name="Graphic 10" descr="Vraagteken met effen opvulling">
            <a:extLst>
              <a:ext uri="{FF2B5EF4-FFF2-40B4-BE49-F238E27FC236}">
                <a16:creationId xmlns:a16="http://schemas.microsoft.com/office/drawing/2014/main" id="{03C98A2A-FA2B-CD08-B278-87410C278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800" y="2834412"/>
            <a:ext cx="914400" cy="914400"/>
          </a:xfrm>
          <a:prstGeom prst="rect">
            <a:avLst/>
          </a:prstGeom>
        </p:spPr>
      </p:pic>
      <p:pic>
        <p:nvPicPr>
          <p:cNvPr id="13" name="Graphic 12" descr="Pijl-rechts met effen opvulling">
            <a:extLst>
              <a:ext uri="{FF2B5EF4-FFF2-40B4-BE49-F238E27FC236}">
                <a16:creationId xmlns:a16="http://schemas.microsoft.com/office/drawing/2014/main" id="{7DFAD809-DA6F-184D-CAE9-0D10C4C0D3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70358" y="2814546"/>
            <a:ext cx="914400" cy="914400"/>
          </a:xfrm>
          <a:prstGeom prst="rect">
            <a:avLst/>
          </a:prstGeom>
        </p:spPr>
      </p:pic>
      <p:pic>
        <p:nvPicPr>
          <p:cNvPr id="14" name="Graphic 13" descr="Pijl-rechts met effen opvulling">
            <a:extLst>
              <a:ext uri="{FF2B5EF4-FFF2-40B4-BE49-F238E27FC236}">
                <a16:creationId xmlns:a16="http://schemas.microsoft.com/office/drawing/2014/main" id="{D75F54CD-2D65-6F96-06D8-CC7F6EB9A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0810" y="2834412"/>
            <a:ext cx="914400" cy="914400"/>
          </a:xfrm>
          <a:prstGeom prst="rect">
            <a:avLst/>
          </a:prstGeom>
        </p:spPr>
      </p:pic>
      <p:pic>
        <p:nvPicPr>
          <p:cNvPr id="16" name="Graphic 15" descr="Vragen met effen opvulling">
            <a:extLst>
              <a:ext uri="{FF2B5EF4-FFF2-40B4-BE49-F238E27FC236}">
                <a16:creationId xmlns:a16="http://schemas.microsoft.com/office/drawing/2014/main" id="{675052AA-9A15-7AE6-4280-309EA8B3BA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58769" y="2743704"/>
            <a:ext cx="914400" cy="914400"/>
          </a:xfrm>
          <a:prstGeom prst="rect">
            <a:avLst/>
          </a:prstGeom>
        </p:spPr>
      </p:pic>
      <p:pic>
        <p:nvPicPr>
          <p:cNvPr id="17" name="Graphic 16" descr="Pijl-rechts met effen opvulling">
            <a:extLst>
              <a:ext uri="{FF2B5EF4-FFF2-40B4-BE49-F238E27FC236}">
                <a16:creationId xmlns:a16="http://schemas.microsoft.com/office/drawing/2014/main" id="{833D7297-D4BC-5DF7-BF16-B993D20B48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93112" y="2834412"/>
            <a:ext cx="914400" cy="914400"/>
          </a:xfrm>
          <a:prstGeom prst="rect">
            <a:avLst/>
          </a:prstGeom>
        </p:spPr>
      </p:pic>
      <p:pic>
        <p:nvPicPr>
          <p:cNvPr id="19" name="Graphic 18" descr="Virtual reality-headset met effen opvulling">
            <a:extLst>
              <a:ext uri="{FF2B5EF4-FFF2-40B4-BE49-F238E27FC236}">
                <a16:creationId xmlns:a16="http://schemas.microsoft.com/office/drawing/2014/main" id="{05384575-FCD7-E541-6BB7-5AD53AF2EC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2293" y="2814546"/>
            <a:ext cx="914400" cy="914400"/>
          </a:xfrm>
          <a:prstGeom prst="rect">
            <a:avLst/>
          </a:prstGeom>
        </p:spPr>
      </p:pic>
      <p:pic>
        <p:nvPicPr>
          <p:cNvPr id="20" name="Graphic 19" descr="Pijl-rechts met effen opvulling">
            <a:extLst>
              <a:ext uri="{FF2B5EF4-FFF2-40B4-BE49-F238E27FC236}">
                <a16:creationId xmlns:a16="http://schemas.microsoft.com/office/drawing/2014/main" id="{97813145-1C8A-16AA-CD7A-27372E0ECB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14789" y="2834412"/>
            <a:ext cx="914400" cy="914400"/>
          </a:xfrm>
          <a:prstGeom prst="rect">
            <a:avLst/>
          </a:prstGeom>
        </p:spPr>
      </p:pic>
      <p:pic>
        <p:nvPicPr>
          <p:cNvPr id="21" name="Graphic 20" descr="Vragen met effen opvulling">
            <a:extLst>
              <a:ext uri="{FF2B5EF4-FFF2-40B4-BE49-F238E27FC236}">
                <a16:creationId xmlns:a16="http://schemas.microsoft.com/office/drawing/2014/main" id="{34950F53-1337-4192-5D33-8535CCDD08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22066" y="27536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1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C090B-341A-1543-FD8C-7D312721A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540" y="726126"/>
            <a:ext cx="7452000" cy="533400"/>
          </a:xfrm>
        </p:spPr>
        <p:txBody>
          <a:bodyPr/>
          <a:lstStyle/>
          <a:p>
            <a:r>
              <a:rPr lang="nl-NL" dirty="0"/>
              <a:t>Wat hebben we al gedaan?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D35B499-FA2F-0425-2319-4FA0290D4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540" y="1256397"/>
            <a:ext cx="7452000" cy="533400"/>
          </a:xfrm>
        </p:spPr>
        <p:txBody>
          <a:bodyPr/>
          <a:lstStyle/>
          <a:p>
            <a:r>
              <a:rPr lang="nl-NL" dirty="0"/>
              <a:t>Review – wat is er al bekend?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6F8752-038F-1062-5BD1-1996D47F3D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5540" y="1936750"/>
            <a:ext cx="4562705" cy="635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Wat is er al bekend en onderzocht?</a:t>
            </a:r>
          </a:p>
          <a:p>
            <a:pPr marL="990600" lvl="1" indent="-342900"/>
            <a:r>
              <a:rPr lang="nl-NL" sz="1800" dirty="0"/>
              <a:t>Weinig onderzoek van hoge kwaliteit</a:t>
            </a:r>
          </a:p>
          <a:p>
            <a:pPr marL="990600" lvl="1" indent="-342900"/>
            <a:r>
              <a:rPr lang="nl-NL" sz="1800" dirty="0"/>
              <a:t>Positief effect op kennis en tevredenheid</a:t>
            </a:r>
          </a:p>
          <a:p>
            <a:pPr marL="990600" lvl="1" indent="-342900"/>
            <a:r>
              <a:rPr lang="nl-NL" sz="1800" dirty="0"/>
              <a:t>Weinig betrekking van doelgroep</a:t>
            </a:r>
          </a:p>
          <a:p>
            <a:pPr marL="990600" lvl="1" indent="-342900"/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6" name="Graphic 5" descr="Gedachte met effen opvulling">
            <a:extLst>
              <a:ext uri="{FF2B5EF4-FFF2-40B4-BE49-F238E27FC236}">
                <a16:creationId xmlns:a16="http://schemas.microsoft.com/office/drawing/2014/main" id="{353BC8F8-6C0C-B6F2-CD40-ACD229D9D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42370" y="2186581"/>
            <a:ext cx="1501530" cy="150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22A8A-B1F6-6E99-5D5A-82DF1DD5C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479" y="518151"/>
            <a:ext cx="7452000" cy="533400"/>
          </a:xfrm>
        </p:spPr>
        <p:txBody>
          <a:bodyPr/>
          <a:lstStyle/>
          <a:p>
            <a:r>
              <a:rPr lang="nl-NL" sz="3600" dirty="0"/>
              <a:t>Interview studies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ACD235-DDCA-4AEE-CFB4-F6C3C4823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79" y="921479"/>
            <a:ext cx="7765060" cy="533400"/>
          </a:xfrm>
        </p:spPr>
        <p:txBody>
          <a:bodyPr/>
          <a:lstStyle/>
          <a:p>
            <a:r>
              <a:rPr lang="nl-NL" sz="2800" dirty="0"/>
              <a:t>Wat vinden patiënten en professionals 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EF1143B-6575-3B3C-C6F8-E789352242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9460" y="1454879"/>
            <a:ext cx="5359401" cy="635000"/>
          </a:xfrm>
        </p:spPr>
        <p:txBody>
          <a:bodyPr/>
          <a:lstStyle/>
          <a:p>
            <a:r>
              <a:rPr lang="nl-NL" sz="1800" dirty="0"/>
              <a:t>2 </a:t>
            </a:r>
            <a:r>
              <a:rPr lang="nl-NL" sz="1600" dirty="0"/>
              <a:t>interview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/>
              <a:t>Experts zien potentie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 err="1"/>
              <a:t>Patienten</a:t>
            </a:r>
            <a:r>
              <a:rPr lang="nl-NL" sz="1600" dirty="0"/>
              <a:t>:</a:t>
            </a:r>
          </a:p>
          <a:p>
            <a:pPr marL="990600" lvl="1" indent="-342900"/>
            <a:r>
              <a:rPr lang="nl-NL" sz="1600" dirty="0"/>
              <a:t>Staan ervoor open mits samen met een professional en later in leerproces </a:t>
            </a:r>
          </a:p>
          <a:p>
            <a:pPr marL="990600" lvl="1" indent="-342900"/>
            <a:r>
              <a:rPr lang="nl-NL" sz="1600" dirty="0"/>
              <a:t>Verbeteren kennis</a:t>
            </a:r>
          </a:p>
          <a:p>
            <a:pPr marL="1312863" lvl="2" indent="-342900"/>
            <a:r>
              <a:rPr lang="nl-NL" sz="1600" dirty="0"/>
              <a:t>Persoonlijk, meer details, behandelopties laten zien</a:t>
            </a:r>
          </a:p>
          <a:p>
            <a:pPr marL="990600" lvl="1" indent="-342900"/>
            <a:r>
              <a:rPr lang="nl-NL" sz="1600" dirty="0"/>
              <a:t>Verbeteren communicatie</a:t>
            </a:r>
          </a:p>
          <a:p>
            <a:pPr marL="1312863" lvl="2" indent="-342900"/>
            <a:r>
              <a:rPr lang="nl-NL" sz="1600" dirty="0"/>
              <a:t>Vragen stellen</a:t>
            </a:r>
          </a:p>
        </p:txBody>
      </p:sp>
      <p:pic>
        <p:nvPicPr>
          <p:cNvPr id="6" name="Graphic 5" descr="Vragen silhouet">
            <a:extLst>
              <a:ext uri="{FF2B5EF4-FFF2-40B4-BE49-F238E27FC236}">
                <a16:creationId xmlns:a16="http://schemas.microsoft.com/office/drawing/2014/main" id="{A3F7E63C-2FA0-9E14-7545-B68D52BC0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842" y="1783622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85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9C45E-0A1D-0836-4CEB-BD456CAEFE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Experimentele studie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A6ADDA-56FA-9DF0-6CD6-CFF125566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6000" y="1530201"/>
            <a:ext cx="5346157" cy="635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Gezonde vrijwilligers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Testen kennisbehoud, cognitieve belasting, tevredenheid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Effect cognitieve belasting</a:t>
            </a:r>
          </a:p>
        </p:txBody>
      </p:sp>
      <p:pic>
        <p:nvPicPr>
          <p:cNvPr id="6" name="Graphic 5" descr="Vrouwelijke wetenschapper met effen opvulling">
            <a:extLst>
              <a:ext uri="{FF2B5EF4-FFF2-40B4-BE49-F238E27FC236}">
                <a16:creationId xmlns:a16="http://schemas.microsoft.com/office/drawing/2014/main" id="{0C06814D-24FD-1DE3-64B9-111893749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3103" y="1960485"/>
            <a:ext cx="1420238" cy="1420238"/>
          </a:xfrm>
          <a:prstGeom prst="rect">
            <a:avLst/>
          </a:prstGeom>
        </p:spPr>
      </p:pic>
      <p:pic>
        <p:nvPicPr>
          <p:cNvPr id="8" name="Graphic 7" descr="3D-bril silhouet">
            <a:extLst>
              <a:ext uri="{FF2B5EF4-FFF2-40B4-BE49-F238E27FC236}">
                <a16:creationId xmlns:a16="http://schemas.microsoft.com/office/drawing/2014/main" id="{E03A654C-7129-F211-5297-7B5533C577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03103" y="29513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2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0987C-A13A-1B80-0E06-5580AB3C7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540" y="697597"/>
            <a:ext cx="7452000" cy="533400"/>
          </a:xfrm>
        </p:spPr>
        <p:txBody>
          <a:bodyPr/>
          <a:lstStyle/>
          <a:p>
            <a:r>
              <a:rPr lang="nl-NL" dirty="0"/>
              <a:t>Wat nu?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FE8582-5405-4D52-9E43-F9E86FD9C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540" y="1146121"/>
            <a:ext cx="7452000" cy="533400"/>
          </a:xfrm>
        </p:spPr>
        <p:txBody>
          <a:bodyPr/>
          <a:lstStyle/>
          <a:p>
            <a:r>
              <a:rPr lang="nl-NL" dirty="0"/>
              <a:t>Vervolg studie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12C57A-6DD9-3E84-12FA-66B2A46467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5540" y="1697412"/>
            <a:ext cx="5346157" cy="635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Resultaten experimentele studie uitdiepen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Toekomst:</a:t>
            </a:r>
          </a:p>
          <a:p>
            <a:pPr marL="990600" lvl="1" indent="-342900"/>
            <a:r>
              <a:rPr lang="nl-NL" dirty="0"/>
              <a:t>AR voor thuis? </a:t>
            </a:r>
          </a:p>
          <a:p>
            <a:pPr marL="990600" lvl="1" indent="-342900"/>
            <a:r>
              <a:rPr lang="nl-NL" dirty="0"/>
              <a:t>AR in de spreekkamer?</a:t>
            </a:r>
          </a:p>
          <a:p>
            <a:pPr marL="990600" lvl="1" indent="-342900"/>
            <a:r>
              <a:rPr lang="nl-NL" dirty="0"/>
              <a:t>AR voor andere ziektebeelden? </a:t>
            </a:r>
          </a:p>
        </p:txBody>
      </p:sp>
      <p:pic>
        <p:nvPicPr>
          <p:cNvPr id="6" name="Graphic 5" descr="Klantbeoordeling met effen opvulling">
            <a:extLst>
              <a:ext uri="{FF2B5EF4-FFF2-40B4-BE49-F238E27FC236}">
                <a16:creationId xmlns:a16="http://schemas.microsoft.com/office/drawing/2014/main" id="{77ECCC60-0331-BF0D-1436-289B566E3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451" y="1960486"/>
            <a:ext cx="1799617" cy="179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6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adge vraagteken silhouet">
            <a:extLst>
              <a:ext uri="{FF2B5EF4-FFF2-40B4-BE49-F238E27FC236}">
                <a16:creationId xmlns:a16="http://schemas.microsoft.com/office/drawing/2014/main" id="{DB56D95E-28B8-A298-5DFF-97C510C1F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59000" y="1526400"/>
            <a:ext cx="2826000" cy="282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1E6A138-C83B-985A-520C-D1E9355A7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00" y="784800"/>
            <a:ext cx="8100000" cy="532800"/>
          </a:xfrm>
        </p:spPr>
        <p:txBody>
          <a:bodyPr anchor="ctr">
            <a:normAutofit/>
          </a:bodyPr>
          <a:lstStyle/>
          <a:p>
            <a:r>
              <a:rPr lang="nl-NL" sz="3400"/>
              <a:t>Vragen?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4F3F0D0-B4EF-668E-9E91-81B1DAC3DB4E}"/>
              </a:ext>
            </a:extLst>
          </p:cNvPr>
          <p:cNvSpPr txBox="1"/>
          <p:nvPr/>
        </p:nvSpPr>
        <p:spPr>
          <a:xfrm>
            <a:off x="522000" y="4699000"/>
            <a:ext cx="55994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00" dirty="0"/>
              <a:t>Bron: De pictogrammen in deze presentatie zijn afkomstig uit Microsoft PowerPoint</a:t>
            </a:r>
          </a:p>
        </p:txBody>
      </p:sp>
    </p:spTree>
    <p:extLst>
      <p:ext uri="{BB962C8B-B14F-4D97-AF65-F5344CB8AC3E}">
        <p14:creationId xmlns:p14="http://schemas.microsoft.com/office/powerpoint/2010/main" val="190084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010D9F1C-6723-4403-8A0F-7B7B87DEFB83}" vid="{734C3750-47CD-4789-BCDB-5284B5D107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78</TotalTime>
  <Words>190</Words>
  <Application>Microsoft Office PowerPoint</Application>
  <PresentationFormat>Diavoorstelling (16:9)</PresentationFormat>
  <Paragraphs>41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Theme</vt:lpstr>
      <vt:lpstr>Het gebruik van Augmented Reality in Patienteducatie</vt:lpstr>
      <vt:lpstr>Wat is Augmented Reality?</vt:lpstr>
      <vt:lpstr>Doel en opzet onderzoek</vt:lpstr>
      <vt:lpstr>Wat hebben we al gedaan?</vt:lpstr>
      <vt:lpstr>Interview studies</vt:lpstr>
      <vt:lpstr>Experimentele studie</vt:lpstr>
      <vt:lpstr>Wat nu?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gebruik van Augmented Reality in Patienteducatie</dc:title>
  <dc:creator>Urlings, Julie</dc:creator>
  <cp:lastModifiedBy>Urlings, Julie</cp:lastModifiedBy>
  <cp:revision>7</cp:revision>
  <dcterms:created xsi:type="dcterms:W3CDTF">2024-11-26T15:34:27Z</dcterms:created>
  <dcterms:modified xsi:type="dcterms:W3CDTF">2024-12-04T08:21:53Z</dcterms:modified>
</cp:coreProperties>
</file>