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3715" r:id="rId2"/>
  </p:sldMasterIdLst>
  <p:notesMasterIdLst>
    <p:notesMasterId r:id="rId25"/>
  </p:notesMasterIdLst>
  <p:sldIdLst>
    <p:sldId id="256" r:id="rId3"/>
    <p:sldId id="420" r:id="rId4"/>
    <p:sldId id="354" r:id="rId5"/>
    <p:sldId id="325" r:id="rId6"/>
    <p:sldId id="327" r:id="rId7"/>
    <p:sldId id="356" r:id="rId8"/>
    <p:sldId id="366" r:id="rId9"/>
    <p:sldId id="372" r:id="rId10"/>
    <p:sldId id="326" r:id="rId11"/>
    <p:sldId id="355" r:id="rId12"/>
    <p:sldId id="322" r:id="rId13"/>
    <p:sldId id="332" r:id="rId14"/>
    <p:sldId id="362" r:id="rId15"/>
    <p:sldId id="341" r:id="rId16"/>
    <p:sldId id="333" r:id="rId17"/>
    <p:sldId id="336" r:id="rId18"/>
    <p:sldId id="348" r:id="rId19"/>
    <p:sldId id="338" r:id="rId20"/>
    <p:sldId id="370" r:id="rId21"/>
    <p:sldId id="369" r:id="rId22"/>
    <p:sldId id="323" r:id="rId23"/>
    <p:sldId id="373" r:id="rId24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01F45D-3B36-44DF-9622-A859CF694477}" v="30" dt="2024-11-30T07:44:16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75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ogaarts, Jeroen" userId="b9996f35-d7e0-4abc-9829-17584e35645b" providerId="ADAL" clId="{6D01F45D-3B36-44DF-9622-A859CF694477}"/>
    <pc:docChg chg="undo custSel addSld delSld modSld sldOrd">
      <pc:chgData name="Boogaarts, Jeroen" userId="b9996f35-d7e0-4abc-9829-17584e35645b" providerId="ADAL" clId="{6D01F45D-3B36-44DF-9622-A859CF694477}" dt="2024-11-30T07:45:07.131" v="277" actId="47"/>
      <pc:docMkLst>
        <pc:docMk/>
      </pc:docMkLst>
      <pc:sldChg chg="modSp mod">
        <pc:chgData name="Boogaarts, Jeroen" userId="b9996f35-d7e0-4abc-9829-17584e35645b" providerId="ADAL" clId="{6D01F45D-3B36-44DF-9622-A859CF694477}" dt="2024-11-30T07:29:21.079" v="118" actId="255"/>
        <pc:sldMkLst>
          <pc:docMk/>
          <pc:sldMk cId="2932030808" sldId="256"/>
        </pc:sldMkLst>
        <pc:spChg chg="mod">
          <ac:chgData name="Boogaarts, Jeroen" userId="b9996f35-d7e0-4abc-9829-17584e35645b" providerId="ADAL" clId="{6D01F45D-3B36-44DF-9622-A859CF694477}" dt="2024-11-30T07:28:19.411" v="17" actId="20577"/>
          <ac:spMkLst>
            <pc:docMk/>
            <pc:sldMk cId="2932030808" sldId="256"/>
            <ac:spMk id="2" creationId="{5005BB6D-7AB3-B396-3278-2292143E42AA}"/>
          </ac:spMkLst>
        </pc:spChg>
        <pc:spChg chg="mod">
          <ac:chgData name="Boogaarts, Jeroen" userId="b9996f35-d7e0-4abc-9829-17584e35645b" providerId="ADAL" clId="{6D01F45D-3B36-44DF-9622-A859CF694477}" dt="2024-11-30T07:29:21.079" v="118" actId="255"/>
          <ac:spMkLst>
            <pc:docMk/>
            <pc:sldMk cId="2932030808" sldId="256"/>
            <ac:spMk id="3" creationId="{CC23652B-BE4F-5265-C0FF-0C6179665419}"/>
          </ac:spMkLst>
        </pc:spChg>
        <pc:spChg chg="mod">
          <ac:chgData name="Boogaarts, Jeroen" userId="b9996f35-d7e0-4abc-9829-17584e35645b" providerId="ADAL" clId="{6D01F45D-3B36-44DF-9622-A859CF694477}" dt="2024-11-30T07:28:55.826" v="104" actId="20577"/>
          <ac:spMkLst>
            <pc:docMk/>
            <pc:sldMk cId="2932030808" sldId="256"/>
            <ac:spMk id="4" creationId="{FE81E2BA-E855-2D17-03CC-E9FB6A7D6CB1}"/>
          </ac:spMkLst>
        </pc:spChg>
      </pc:sldChg>
      <pc:sldChg chg="del">
        <pc:chgData name="Boogaarts, Jeroen" userId="b9996f35-d7e0-4abc-9829-17584e35645b" providerId="ADAL" clId="{6D01F45D-3B36-44DF-9622-A859CF694477}" dt="2024-11-30T07:34:52.276" v="154" actId="47"/>
        <pc:sldMkLst>
          <pc:docMk/>
          <pc:sldMk cId="1901382502" sldId="315"/>
        </pc:sldMkLst>
      </pc:sldChg>
      <pc:sldChg chg="addSp modSp mod ord">
        <pc:chgData name="Boogaarts, Jeroen" userId="b9996f35-d7e0-4abc-9829-17584e35645b" providerId="ADAL" clId="{6D01F45D-3B36-44DF-9622-A859CF694477}" dt="2024-11-30T07:38:22.063" v="206" actId="1076"/>
        <pc:sldMkLst>
          <pc:docMk/>
          <pc:sldMk cId="2344053433" sldId="323"/>
        </pc:sldMkLst>
        <pc:spChg chg="mod">
          <ac:chgData name="Boogaarts, Jeroen" userId="b9996f35-d7e0-4abc-9829-17584e35645b" providerId="ADAL" clId="{6D01F45D-3B36-44DF-9622-A859CF694477}" dt="2024-11-30T07:38:22.063" v="206" actId="1076"/>
          <ac:spMkLst>
            <pc:docMk/>
            <pc:sldMk cId="2344053433" sldId="323"/>
            <ac:spMk id="4" creationId="{1598400E-6806-B049-D95E-0E056F4066B1}"/>
          </ac:spMkLst>
        </pc:spChg>
        <pc:spChg chg="mod">
          <ac:chgData name="Boogaarts, Jeroen" userId="b9996f35-d7e0-4abc-9829-17584e35645b" providerId="ADAL" clId="{6D01F45D-3B36-44DF-9622-A859CF694477}" dt="2024-11-30T07:37:43.791" v="193" actId="1076"/>
          <ac:spMkLst>
            <pc:docMk/>
            <pc:sldMk cId="2344053433" sldId="323"/>
            <ac:spMk id="9" creationId="{7AB20C4B-792B-BD90-0816-DD8D2444E966}"/>
          </ac:spMkLst>
        </pc:spChg>
        <pc:spChg chg="mod">
          <ac:chgData name="Boogaarts, Jeroen" userId="b9996f35-d7e0-4abc-9829-17584e35645b" providerId="ADAL" clId="{6D01F45D-3B36-44DF-9622-A859CF694477}" dt="2024-11-30T07:37:35.079" v="191" actId="20577"/>
          <ac:spMkLst>
            <pc:docMk/>
            <pc:sldMk cId="2344053433" sldId="323"/>
            <ac:spMk id="10" creationId="{361AFBDF-CFA9-0C68-1774-4DEBB52B4A0A}"/>
          </ac:spMkLst>
        </pc:spChg>
        <pc:spChg chg="mod">
          <ac:chgData name="Boogaarts, Jeroen" userId="b9996f35-d7e0-4abc-9829-17584e35645b" providerId="ADAL" clId="{6D01F45D-3B36-44DF-9622-A859CF694477}" dt="2024-11-30T07:38:12.667" v="204" actId="1076"/>
          <ac:spMkLst>
            <pc:docMk/>
            <pc:sldMk cId="2344053433" sldId="323"/>
            <ac:spMk id="11" creationId="{19067BC4-EFB7-9D69-1770-D341347BDC87}"/>
          </ac:spMkLst>
        </pc:spChg>
        <pc:spChg chg="mod">
          <ac:chgData name="Boogaarts, Jeroen" userId="b9996f35-d7e0-4abc-9829-17584e35645b" providerId="ADAL" clId="{6D01F45D-3B36-44DF-9622-A859CF694477}" dt="2024-11-30T07:37:50.367" v="196" actId="1076"/>
          <ac:spMkLst>
            <pc:docMk/>
            <pc:sldMk cId="2344053433" sldId="323"/>
            <ac:spMk id="13" creationId="{D61CFCD0-D725-ACAD-EBCE-169D18D23CB9}"/>
          </ac:spMkLst>
        </pc:spChg>
        <pc:grpChg chg="add mod">
          <ac:chgData name="Boogaarts, Jeroen" userId="b9996f35-d7e0-4abc-9829-17584e35645b" providerId="ADAL" clId="{6D01F45D-3B36-44DF-9622-A859CF694477}" dt="2024-11-30T07:38:22.063" v="206" actId="1076"/>
          <ac:grpSpMkLst>
            <pc:docMk/>
            <pc:sldMk cId="2344053433" sldId="323"/>
            <ac:grpSpMk id="2" creationId="{6311AA6E-46C6-F59E-74C1-DAF658B10991}"/>
          </ac:grpSpMkLst>
        </pc:grpChg>
        <pc:picChg chg="mod">
          <ac:chgData name="Boogaarts, Jeroen" userId="b9996f35-d7e0-4abc-9829-17584e35645b" providerId="ADAL" clId="{6D01F45D-3B36-44DF-9622-A859CF694477}" dt="2024-11-30T07:38:22.063" v="206" actId="1076"/>
          <ac:picMkLst>
            <pc:docMk/>
            <pc:sldMk cId="2344053433" sldId="323"/>
            <ac:picMk id="3" creationId="{2A7705B2-A78D-62FC-E7B0-CE03C7671EC1}"/>
          </ac:picMkLst>
        </pc:picChg>
        <pc:picChg chg="mod">
          <ac:chgData name="Boogaarts, Jeroen" userId="b9996f35-d7e0-4abc-9829-17584e35645b" providerId="ADAL" clId="{6D01F45D-3B36-44DF-9622-A859CF694477}" dt="2024-11-30T07:38:16.888" v="205" actId="1076"/>
          <ac:picMkLst>
            <pc:docMk/>
            <pc:sldMk cId="2344053433" sldId="323"/>
            <ac:picMk id="6" creationId="{588C8153-2C71-714D-B953-C4B485994746}"/>
          </ac:picMkLst>
        </pc:picChg>
        <pc:picChg chg="mod">
          <ac:chgData name="Boogaarts, Jeroen" userId="b9996f35-d7e0-4abc-9829-17584e35645b" providerId="ADAL" clId="{6D01F45D-3B36-44DF-9622-A859CF694477}" dt="2024-11-30T07:37:47.955" v="195" actId="1076"/>
          <ac:picMkLst>
            <pc:docMk/>
            <pc:sldMk cId="2344053433" sldId="323"/>
            <ac:picMk id="7" creationId="{FCB217FC-F01C-CFD4-1F64-6D3B39085490}"/>
          </ac:picMkLst>
        </pc:picChg>
        <pc:picChg chg="mod">
          <ac:chgData name="Boogaarts, Jeroen" userId="b9996f35-d7e0-4abc-9829-17584e35645b" providerId="ADAL" clId="{6D01F45D-3B36-44DF-9622-A859CF694477}" dt="2024-11-30T07:37:40.485" v="192" actId="14100"/>
          <ac:picMkLst>
            <pc:docMk/>
            <pc:sldMk cId="2344053433" sldId="323"/>
            <ac:picMk id="8" creationId="{7DDBC508-E681-E9A7-DFE5-E8DCB64F34F3}"/>
          </ac:picMkLst>
        </pc:picChg>
      </pc:sldChg>
      <pc:sldChg chg="del">
        <pc:chgData name="Boogaarts, Jeroen" userId="b9996f35-d7e0-4abc-9829-17584e35645b" providerId="ADAL" clId="{6D01F45D-3B36-44DF-9622-A859CF694477}" dt="2024-11-30T07:35:02.585" v="157" actId="47"/>
        <pc:sldMkLst>
          <pc:docMk/>
          <pc:sldMk cId="1610342651" sldId="324"/>
        </pc:sldMkLst>
      </pc:sldChg>
      <pc:sldChg chg="del">
        <pc:chgData name="Boogaarts, Jeroen" userId="b9996f35-d7e0-4abc-9829-17584e35645b" providerId="ADAL" clId="{6D01F45D-3B36-44DF-9622-A859CF694477}" dt="2024-11-30T07:34:55.618" v="155" actId="47"/>
        <pc:sldMkLst>
          <pc:docMk/>
          <pc:sldMk cId="2464268867" sldId="328"/>
        </pc:sldMkLst>
      </pc:sldChg>
      <pc:sldChg chg="del">
        <pc:chgData name="Boogaarts, Jeroen" userId="b9996f35-d7e0-4abc-9829-17584e35645b" providerId="ADAL" clId="{6D01F45D-3B36-44DF-9622-A859CF694477}" dt="2024-11-30T07:34:58.657" v="156" actId="47"/>
        <pc:sldMkLst>
          <pc:docMk/>
          <pc:sldMk cId="224077011" sldId="331"/>
        </pc:sldMkLst>
      </pc:sldChg>
      <pc:sldChg chg="del">
        <pc:chgData name="Boogaarts, Jeroen" userId="b9996f35-d7e0-4abc-9829-17584e35645b" providerId="ADAL" clId="{6D01F45D-3B36-44DF-9622-A859CF694477}" dt="2024-11-30T07:36:53.590" v="171" actId="47"/>
        <pc:sldMkLst>
          <pc:docMk/>
          <pc:sldMk cId="2136946116" sldId="334"/>
        </pc:sldMkLst>
      </pc:sldChg>
      <pc:sldChg chg="del">
        <pc:chgData name="Boogaarts, Jeroen" userId="b9996f35-d7e0-4abc-9829-17584e35645b" providerId="ADAL" clId="{6D01F45D-3B36-44DF-9622-A859CF694477}" dt="2024-11-30T07:36:10.029" v="164" actId="47"/>
        <pc:sldMkLst>
          <pc:docMk/>
          <pc:sldMk cId="4231716577" sldId="335"/>
        </pc:sldMkLst>
      </pc:sldChg>
      <pc:sldChg chg="del">
        <pc:chgData name="Boogaarts, Jeroen" userId="b9996f35-d7e0-4abc-9829-17584e35645b" providerId="ADAL" clId="{6D01F45D-3B36-44DF-9622-A859CF694477}" dt="2024-11-30T07:36:14.959" v="165" actId="47"/>
        <pc:sldMkLst>
          <pc:docMk/>
          <pc:sldMk cId="2007426707" sldId="337"/>
        </pc:sldMkLst>
      </pc:sldChg>
      <pc:sldChg chg="del">
        <pc:chgData name="Boogaarts, Jeroen" userId="b9996f35-d7e0-4abc-9829-17584e35645b" providerId="ADAL" clId="{6D01F45D-3B36-44DF-9622-A859CF694477}" dt="2024-11-30T07:45:07.131" v="277" actId="47"/>
        <pc:sldMkLst>
          <pc:docMk/>
          <pc:sldMk cId="4024550490" sldId="340"/>
        </pc:sldMkLst>
      </pc:sldChg>
      <pc:sldChg chg="del">
        <pc:chgData name="Boogaarts, Jeroen" userId="b9996f35-d7e0-4abc-9829-17584e35645b" providerId="ADAL" clId="{6D01F45D-3B36-44DF-9622-A859CF694477}" dt="2024-11-30T07:36:21.937" v="166" actId="47"/>
        <pc:sldMkLst>
          <pc:docMk/>
          <pc:sldMk cId="2966116270" sldId="342"/>
        </pc:sldMkLst>
      </pc:sldChg>
      <pc:sldChg chg="del">
        <pc:chgData name="Boogaarts, Jeroen" userId="b9996f35-d7e0-4abc-9829-17584e35645b" providerId="ADAL" clId="{6D01F45D-3B36-44DF-9622-A859CF694477}" dt="2024-11-30T07:36:51.544" v="170" actId="47"/>
        <pc:sldMkLst>
          <pc:docMk/>
          <pc:sldMk cId="3691938909" sldId="344"/>
        </pc:sldMkLst>
      </pc:sldChg>
      <pc:sldChg chg="del">
        <pc:chgData name="Boogaarts, Jeroen" userId="b9996f35-d7e0-4abc-9829-17584e35645b" providerId="ADAL" clId="{6D01F45D-3B36-44DF-9622-A859CF694477}" dt="2024-11-30T07:36:39.886" v="167" actId="47"/>
        <pc:sldMkLst>
          <pc:docMk/>
          <pc:sldMk cId="131533506" sldId="350"/>
        </pc:sldMkLst>
      </pc:sldChg>
      <pc:sldChg chg="del">
        <pc:chgData name="Boogaarts, Jeroen" userId="b9996f35-d7e0-4abc-9829-17584e35645b" providerId="ADAL" clId="{6D01F45D-3B36-44DF-9622-A859CF694477}" dt="2024-11-30T07:37:08.013" v="177" actId="47"/>
        <pc:sldMkLst>
          <pc:docMk/>
          <pc:sldMk cId="1637625524" sldId="351"/>
        </pc:sldMkLst>
      </pc:sldChg>
      <pc:sldChg chg="del">
        <pc:chgData name="Boogaarts, Jeroen" userId="b9996f35-d7e0-4abc-9829-17584e35645b" providerId="ADAL" clId="{6D01F45D-3B36-44DF-9622-A859CF694477}" dt="2024-11-30T07:36:50.095" v="169" actId="47"/>
        <pc:sldMkLst>
          <pc:docMk/>
          <pc:sldMk cId="280783915" sldId="352"/>
        </pc:sldMkLst>
      </pc:sldChg>
      <pc:sldChg chg="del">
        <pc:chgData name="Boogaarts, Jeroen" userId="b9996f35-d7e0-4abc-9829-17584e35645b" providerId="ADAL" clId="{6D01F45D-3B36-44DF-9622-A859CF694477}" dt="2024-11-30T07:35:55.247" v="162" actId="47"/>
        <pc:sldMkLst>
          <pc:docMk/>
          <pc:sldMk cId="1418218128" sldId="353"/>
        </pc:sldMkLst>
      </pc:sldChg>
      <pc:sldChg chg="del">
        <pc:chgData name="Boogaarts, Jeroen" userId="b9996f35-d7e0-4abc-9829-17584e35645b" providerId="ADAL" clId="{6D01F45D-3B36-44DF-9622-A859CF694477}" dt="2024-11-30T07:35:56.831" v="163" actId="47"/>
        <pc:sldMkLst>
          <pc:docMk/>
          <pc:sldMk cId="225793405" sldId="357"/>
        </pc:sldMkLst>
      </pc:sldChg>
      <pc:sldChg chg="del">
        <pc:chgData name="Boogaarts, Jeroen" userId="b9996f35-d7e0-4abc-9829-17584e35645b" providerId="ADAL" clId="{6D01F45D-3B36-44DF-9622-A859CF694477}" dt="2024-11-30T07:36:59.606" v="174" actId="47"/>
        <pc:sldMkLst>
          <pc:docMk/>
          <pc:sldMk cId="241468758" sldId="358"/>
        </pc:sldMkLst>
      </pc:sldChg>
      <pc:sldChg chg="del">
        <pc:chgData name="Boogaarts, Jeroen" userId="b9996f35-d7e0-4abc-9829-17584e35645b" providerId="ADAL" clId="{6D01F45D-3B36-44DF-9622-A859CF694477}" dt="2024-11-30T07:37:02.981" v="175" actId="47"/>
        <pc:sldMkLst>
          <pc:docMk/>
          <pc:sldMk cId="1668148741" sldId="359"/>
        </pc:sldMkLst>
      </pc:sldChg>
      <pc:sldChg chg="del">
        <pc:chgData name="Boogaarts, Jeroen" userId="b9996f35-d7e0-4abc-9829-17584e35645b" providerId="ADAL" clId="{6D01F45D-3B36-44DF-9622-A859CF694477}" dt="2024-11-30T07:37:06.677" v="176" actId="47"/>
        <pc:sldMkLst>
          <pc:docMk/>
          <pc:sldMk cId="780204742" sldId="360"/>
        </pc:sldMkLst>
      </pc:sldChg>
      <pc:sldChg chg="del">
        <pc:chgData name="Boogaarts, Jeroen" userId="b9996f35-d7e0-4abc-9829-17584e35645b" providerId="ADAL" clId="{6D01F45D-3B36-44DF-9622-A859CF694477}" dt="2024-11-30T07:36:55.804" v="172" actId="47"/>
        <pc:sldMkLst>
          <pc:docMk/>
          <pc:sldMk cId="2810832140" sldId="361"/>
        </pc:sldMkLst>
      </pc:sldChg>
      <pc:sldChg chg="del">
        <pc:chgData name="Boogaarts, Jeroen" userId="b9996f35-d7e0-4abc-9829-17584e35645b" providerId="ADAL" clId="{6D01F45D-3B36-44DF-9622-A859CF694477}" dt="2024-11-30T07:36:46.885" v="168" actId="47"/>
        <pc:sldMkLst>
          <pc:docMk/>
          <pc:sldMk cId="1625417541" sldId="363"/>
        </pc:sldMkLst>
      </pc:sldChg>
      <pc:sldChg chg="del">
        <pc:chgData name="Boogaarts, Jeroen" userId="b9996f35-d7e0-4abc-9829-17584e35645b" providerId="ADAL" clId="{6D01F45D-3B36-44DF-9622-A859CF694477}" dt="2024-11-30T07:36:57.814" v="173" actId="47"/>
        <pc:sldMkLst>
          <pc:docMk/>
          <pc:sldMk cId="4095225976" sldId="364"/>
        </pc:sldMkLst>
      </pc:sldChg>
      <pc:sldChg chg="del">
        <pc:chgData name="Boogaarts, Jeroen" userId="b9996f35-d7e0-4abc-9829-17584e35645b" providerId="ADAL" clId="{6D01F45D-3B36-44DF-9622-A859CF694477}" dt="2024-11-30T07:41:12.361" v="268" actId="2696"/>
        <pc:sldMkLst>
          <pc:docMk/>
          <pc:sldMk cId="3601272882" sldId="369"/>
        </pc:sldMkLst>
      </pc:sldChg>
      <pc:sldChg chg="addSp modSp add mod modClrScheme chgLayout">
        <pc:chgData name="Boogaarts, Jeroen" userId="b9996f35-d7e0-4abc-9829-17584e35645b" providerId="ADAL" clId="{6D01F45D-3B36-44DF-9622-A859CF694477}" dt="2024-11-30T07:44:26.245" v="276" actId="26606"/>
        <pc:sldMkLst>
          <pc:docMk/>
          <pc:sldMk cId="3768625911" sldId="369"/>
        </pc:sldMkLst>
        <pc:spChg chg="mod ord">
          <ac:chgData name="Boogaarts, Jeroen" userId="b9996f35-d7e0-4abc-9829-17584e35645b" providerId="ADAL" clId="{6D01F45D-3B36-44DF-9622-A859CF694477}" dt="2024-11-30T07:44:26.245" v="276" actId="26606"/>
          <ac:spMkLst>
            <pc:docMk/>
            <pc:sldMk cId="3768625911" sldId="369"/>
            <ac:spMk id="2" creationId="{A3713A89-7AB4-4EDB-74EF-A59A705127FC}"/>
          </ac:spMkLst>
        </pc:spChg>
        <pc:spChg chg="mod ord">
          <ac:chgData name="Boogaarts, Jeroen" userId="b9996f35-d7e0-4abc-9829-17584e35645b" providerId="ADAL" clId="{6D01F45D-3B36-44DF-9622-A859CF694477}" dt="2024-11-30T07:44:26.245" v="276" actId="26606"/>
          <ac:spMkLst>
            <pc:docMk/>
            <pc:sldMk cId="3768625911" sldId="369"/>
            <ac:spMk id="4" creationId="{F9B9B9FC-E4BB-8CF2-25C9-22D9F4DF942D}"/>
          </ac:spMkLst>
        </pc:spChg>
        <pc:picChg chg="add mod">
          <ac:chgData name="Boogaarts, Jeroen" userId="b9996f35-d7e0-4abc-9829-17584e35645b" providerId="ADAL" clId="{6D01F45D-3B36-44DF-9622-A859CF694477}" dt="2024-11-30T07:44:26.245" v="276" actId="26606"/>
          <ac:picMkLst>
            <pc:docMk/>
            <pc:sldMk cId="3768625911" sldId="369"/>
            <ac:picMk id="5" creationId="{EA27F975-5E51-14DC-6300-69A7D70FF73A}"/>
          </ac:picMkLst>
        </pc:picChg>
      </pc:sldChg>
      <pc:sldChg chg="add">
        <pc:chgData name="Boogaarts, Jeroen" userId="b9996f35-d7e0-4abc-9829-17584e35645b" providerId="ADAL" clId="{6D01F45D-3B36-44DF-9622-A859CF694477}" dt="2024-11-30T07:41:23.089" v="269"/>
        <pc:sldMkLst>
          <pc:docMk/>
          <pc:sldMk cId="1507708547" sldId="370"/>
        </pc:sldMkLst>
      </pc:sldChg>
      <pc:sldChg chg="del">
        <pc:chgData name="Boogaarts, Jeroen" userId="b9996f35-d7e0-4abc-9829-17584e35645b" providerId="ADAL" clId="{6D01F45D-3B36-44DF-9622-A859CF694477}" dt="2024-11-30T07:41:12.361" v="268" actId="2696"/>
        <pc:sldMkLst>
          <pc:docMk/>
          <pc:sldMk cId="3060965545" sldId="370"/>
        </pc:sldMkLst>
      </pc:sldChg>
      <pc:sldChg chg="del">
        <pc:chgData name="Boogaarts, Jeroen" userId="b9996f35-d7e0-4abc-9829-17584e35645b" providerId="ADAL" clId="{6D01F45D-3B36-44DF-9622-A859CF694477}" dt="2024-11-30T07:40:15.611" v="255" actId="47"/>
        <pc:sldMkLst>
          <pc:docMk/>
          <pc:sldMk cId="3572015185" sldId="371"/>
        </pc:sldMkLst>
      </pc:sldChg>
      <pc:sldChg chg="delSp modSp mod">
        <pc:chgData name="Boogaarts, Jeroen" userId="b9996f35-d7e0-4abc-9829-17584e35645b" providerId="ADAL" clId="{6D01F45D-3B36-44DF-9622-A859CF694477}" dt="2024-11-30T07:38:40.564" v="208" actId="122"/>
        <pc:sldMkLst>
          <pc:docMk/>
          <pc:sldMk cId="203237721" sldId="373"/>
        </pc:sldMkLst>
        <pc:spChg chg="mod">
          <ac:chgData name="Boogaarts, Jeroen" userId="b9996f35-d7e0-4abc-9829-17584e35645b" providerId="ADAL" clId="{6D01F45D-3B36-44DF-9622-A859CF694477}" dt="2024-11-30T07:38:40.564" v="208" actId="122"/>
          <ac:spMkLst>
            <pc:docMk/>
            <pc:sldMk cId="203237721" sldId="373"/>
            <ac:spMk id="2" creationId="{D54FED20-9DFE-5B67-B11D-3D6DDFEC5FE4}"/>
          </ac:spMkLst>
        </pc:spChg>
        <pc:spChg chg="del">
          <ac:chgData name="Boogaarts, Jeroen" userId="b9996f35-d7e0-4abc-9829-17584e35645b" providerId="ADAL" clId="{6D01F45D-3B36-44DF-9622-A859CF694477}" dt="2024-11-30T07:38:35.863" v="207" actId="478"/>
          <ac:spMkLst>
            <pc:docMk/>
            <pc:sldMk cId="203237721" sldId="373"/>
            <ac:spMk id="5" creationId="{E356B2DC-02DB-C5B8-6EDE-144C6FA6BABE}"/>
          </ac:spMkLst>
        </pc:spChg>
      </pc:sldChg>
      <pc:sldChg chg="modSp mod">
        <pc:chgData name="Boogaarts, Jeroen" userId="b9996f35-d7e0-4abc-9829-17584e35645b" providerId="ADAL" clId="{6D01F45D-3B36-44DF-9622-A859CF694477}" dt="2024-11-30T07:40:48.348" v="267" actId="122"/>
        <pc:sldMkLst>
          <pc:docMk/>
          <pc:sldMk cId="726850992" sldId="413"/>
        </pc:sldMkLst>
        <pc:spChg chg="mod">
          <ac:chgData name="Boogaarts, Jeroen" userId="b9996f35-d7e0-4abc-9829-17584e35645b" providerId="ADAL" clId="{6D01F45D-3B36-44DF-9622-A859CF694477}" dt="2024-11-30T07:40:48.348" v="267" actId="122"/>
          <ac:spMkLst>
            <pc:docMk/>
            <pc:sldMk cId="726850992" sldId="413"/>
            <ac:spMk id="3" creationId="{8A9C0982-6885-4BA8-9277-71F87850EAB8}"/>
          </ac:spMkLst>
        </pc:spChg>
      </pc:sldChg>
      <pc:sldChg chg="del">
        <pc:chgData name="Boogaarts, Jeroen" userId="b9996f35-d7e0-4abc-9829-17584e35645b" providerId="ADAL" clId="{6D01F45D-3B36-44DF-9622-A859CF694477}" dt="2024-11-30T07:35:29.582" v="158" actId="47"/>
        <pc:sldMkLst>
          <pc:docMk/>
          <pc:sldMk cId="3206237617" sldId="414"/>
        </pc:sldMkLst>
      </pc:sldChg>
      <pc:sldChg chg="del">
        <pc:chgData name="Boogaarts, Jeroen" userId="b9996f35-d7e0-4abc-9829-17584e35645b" providerId="ADAL" clId="{6D01F45D-3B36-44DF-9622-A859CF694477}" dt="2024-11-30T07:35:31.895" v="159" actId="47"/>
        <pc:sldMkLst>
          <pc:docMk/>
          <pc:sldMk cId="3900399748" sldId="416"/>
        </pc:sldMkLst>
      </pc:sldChg>
      <pc:sldChg chg="del">
        <pc:chgData name="Boogaarts, Jeroen" userId="b9996f35-d7e0-4abc-9829-17584e35645b" providerId="ADAL" clId="{6D01F45D-3B36-44DF-9622-A859CF694477}" dt="2024-11-30T07:35:37.151" v="160" actId="47"/>
        <pc:sldMkLst>
          <pc:docMk/>
          <pc:sldMk cId="4041102445" sldId="417"/>
        </pc:sldMkLst>
      </pc:sldChg>
      <pc:sldChg chg="del">
        <pc:chgData name="Boogaarts, Jeroen" userId="b9996f35-d7e0-4abc-9829-17584e35645b" providerId="ADAL" clId="{6D01F45D-3B36-44DF-9622-A859CF694477}" dt="2024-11-30T07:35:42.017" v="161" actId="47"/>
        <pc:sldMkLst>
          <pc:docMk/>
          <pc:sldMk cId="1167697868" sldId="418"/>
        </pc:sldMkLst>
      </pc:sldChg>
      <pc:sldChg chg="new del">
        <pc:chgData name="Boogaarts, Jeroen" userId="b9996f35-d7e0-4abc-9829-17584e35645b" providerId="ADAL" clId="{6D01F45D-3B36-44DF-9622-A859CF694477}" dt="2024-11-30T07:30:06.720" v="123" actId="47"/>
        <pc:sldMkLst>
          <pc:docMk/>
          <pc:sldMk cId="1737426475" sldId="419"/>
        </pc:sldMkLst>
      </pc:sldChg>
      <pc:sldChg chg="addSp delSp modSp new mod">
        <pc:chgData name="Boogaarts, Jeroen" userId="b9996f35-d7e0-4abc-9829-17584e35645b" providerId="ADAL" clId="{6D01F45D-3B36-44DF-9622-A859CF694477}" dt="2024-11-30T07:39:52.774" v="254" actId="20577"/>
        <pc:sldMkLst>
          <pc:docMk/>
          <pc:sldMk cId="1358750401" sldId="420"/>
        </pc:sldMkLst>
        <pc:spChg chg="del">
          <ac:chgData name="Boogaarts, Jeroen" userId="b9996f35-d7e0-4abc-9829-17584e35645b" providerId="ADAL" clId="{6D01F45D-3B36-44DF-9622-A859CF694477}" dt="2024-11-30T07:32:39.204" v="137" actId="478"/>
          <ac:spMkLst>
            <pc:docMk/>
            <pc:sldMk cId="1358750401" sldId="420"/>
            <ac:spMk id="2" creationId="{FB339D13-F3CA-5923-05A0-9C442A7D6221}"/>
          </ac:spMkLst>
        </pc:spChg>
        <pc:spChg chg="mod">
          <ac:chgData name="Boogaarts, Jeroen" userId="b9996f35-d7e0-4abc-9829-17584e35645b" providerId="ADAL" clId="{6D01F45D-3B36-44DF-9622-A859CF694477}" dt="2024-11-30T07:39:52.774" v="254" actId="20577"/>
          <ac:spMkLst>
            <pc:docMk/>
            <pc:sldMk cId="1358750401" sldId="420"/>
            <ac:spMk id="4" creationId="{2ED97B9A-2737-1B00-97DB-424A60A35BB0}"/>
          </ac:spMkLst>
        </pc:spChg>
        <pc:picChg chg="add mod">
          <ac:chgData name="Boogaarts, Jeroen" userId="b9996f35-d7e0-4abc-9829-17584e35645b" providerId="ADAL" clId="{6D01F45D-3B36-44DF-9622-A859CF694477}" dt="2024-11-30T07:34:03.453" v="153" actId="1076"/>
          <ac:picMkLst>
            <pc:docMk/>
            <pc:sldMk cId="1358750401" sldId="420"/>
            <ac:picMk id="6" creationId="{2BDB2BBB-2C6D-88E5-EFBE-05263933E8EF}"/>
          </ac:picMkLst>
        </pc:picChg>
        <pc:picChg chg="add mod">
          <ac:chgData name="Boogaarts, Jeroen" userId="b9996f35-d7e0-4abc-9829-17584e35645b" providerId="ADAL" clId="{6D01F45D-3B36-44DF-9622-A859CF694477}" dt="2024-11-30T07:32:48.790" v="141" actId="1076"/>
          <ac:picMkLst>
            <pc:docMk/>
            <pc:sldMk cId="1358750401" sldId="420"/>
            <ac:picMk id="7" creationId="{D6EC63E4-FE23-3F64-6D83-F7BA83A00E95}"/>
          </ac:picMkLst>
        </pc:picChg>
        <pc:picChg chg="add mod">
          <ac:chgData name="Boogaarts, Jeroen" userId="b9996f35-d7e0-4abc-9829-17584e35645b" providerId="ADAL" clId="{6D01F45D-3B36-44DF-9622-A859CF694477}" dt="2024-11-30T07:32:46.471" v="140" actId="1076"/>
          <ac:picMkLst>
            <pc:docMk/>
            <pc:sldMk cId="1358750401" sldId="420"/>
            <ac:picMk id="8" creationId="{2C758D52-2B29-B63B-A6C9-9055A2A64185}"/>
          </ac:picMkLst>
        </pc:picChg>
        <pc:picChg chg="add mod">
          <ac:chgData name="Boogaarts, Jeroen" userId="b9996f35-d7e0-4abc-9829-17584e35645b" providerId="ADAL" clId="{6D01F45D-3B36-44DF-9622-A859CF694477}" dt="2024-11-30T07:32:44.215" v="139" actId="1076"/>
          <ac:picMkLst>
            <pc:docMk/>
            <pc:sldMk cId="1358750401" sldId="420"/>
            <ac:picMk id="9" creationId="{7E4A0E20-58BA-AA40-DAC2-82244F50199F}"/>
          </ac:picMkLst>
        </pc:picChg>
        <pc:picChg chg="add del mod">
          <ac:chgData name="Boogaarts, Jeroen" userId="b9996f35-d7e0-4abc-9829-17584e35645b" providerId="ADAL" clId="{6D01F45D-3B36-44DF-9622-A859CF694477}" dt="2024-11-30T07:32:51.379" v="143" actId="478"/>
          <ac:picMkLst>
            <pc:docMk/>
            <pc:sldMk cId="1358750401" sldId="420"/>
            <ac:picMk id="10" creationId="{568C5B31-0E7C-CEFD-5D64-3D66870D2344}"/>
          </ac:picMkLst>
        </pc:picChg>
        <pc:picChg chg="add mod">
          <ac:chgData name="Boogaarts, Jeroen" userId="b9996f35-d7e0-4abc-9829-17584e35645b" providerId="ADAL" clId="{6D01F45D-3B36-44DF-9622-A859CF694477}" dt="2024-11-30T07:32:41.914" v="138" actId="1076"/>
          <ac:picMkLst>
            <pc:docMk/>
            <pc:sldMk cId="1358750401" sldId="420"/>
            <ac:picMk id="11" creationId="{701C7A50-53D4-34C4-3574-1423A8AE6703}"/>
          </ac:picMkLst>
        </pc:picChg>
        <pc:picChg chg="add mod">
          <ac:chgData name="Boogaarts, Jeroen" userId="b9996f35-d7e0-4abc-9829-17584e35645b" providerId="ADAL" clId="{6D01F45D-3B36-44DF-9622-A859CF694477}" dt="2024-11-30T07:33:22.041" v="147" actId="14100"/>
          <ac:picMkLst>
            <pc:docMk/>
            <pc:sldMk cId="1358750401" sldId="420"/>
            <ac:picMk id="1026" creationId="{5A1A111C-0F3C-3917-2FCD-14CBAFDD6749}"/>
          </ac:picMkLst>
        </pc:picChg>
        <pc:picChg chg="add mod">
          <ac:chgData name="Boogaarts, Jeroen" userId="b9996f35-d7e0-4abc-9829-17584e35645b" providerId="ADAL" clId="{6D01F45D-3B36-44DF-9622-A859CF694477}" dt="2024-11-30T07:34:01.002" v="152" actId="1076"/>
          <ac:picMkLst>
            <pc:docMk/>
            <pc:sldMk cId="1358750401" sldId="420"/>
            <ac:picMk id="1028" creationId="{5B63986D-6AAC-671F-21D6-E5F4FF1623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72A3D-471D-4E75-BD14-658477010CDA}" type="datetimeFigureOut">
              <a:rPr lang="nl-NL" smtClean="0"/>
              <a:t>2-12-2024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86EC0-9D11-46D0-BCA2-DD978FC45A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767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Bewustzijnsverlies; kortdurende gebrek perfusie gezien hoge druk in hoofd; ischemie kan ook leiden tot uitvalsverschijnselen of insulten</a:t>
            </a:r>
          </a:p>
          <a:p>
            <a:r>
              <a:rPr lang="nl-NL" dirty="0"/>
              <a:t>5% </a:t>
            </a:r>
            <a:r>
              <a:rPr lang="nl-NL" dirty="0" err="1"/>
              <a:t>reanmiaties</a:t>
            </a:r>
            <a:r>
              <a:rPr lang="nl-NL" dirty="0"/>
              <a:t> SAB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86EC0-9D11-46D0-BCA2-DD978FC45A8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060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21500" y="468000"/>
            <a:ext cx="8100000" cy="290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000" y="942026"/>
            <a:ext cx="7452000" cy="53340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5540" y="1427086"/>
            <a:ext cx="7452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521500" y="3708000"/>
            <a:ext cx="81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846000" y="2657578"/>
            <a:ext cx="5346157" cy="63500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0" name="Picture 2" descr="D:\Work\UMC St Radboud\Templates\PP-sjabloon\Amalia kinderziekenhuis\Radboudumc_AMALIA_67,5mm_RGB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262" y="4130996"/>
            <a:ext cx="2446088" cy="55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81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itend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2000" y="788400"/>
            <a:ext cx="8100000" cy="532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Dank voor uw aandacht</a:t>
            </a:r>
          </a:p>
        </p:txBody>
      </p:sp>
      <p:sp>
        <p:nvSpPr>
          <p:cNvPr id="7" name="Rechthoek 6"/>
          <p:cNvSpPr/>
          <p:nvPr/>
        </p:nvSpPr>
        <p:spPr>
          <a:xfrm>
            <a:off x="0" y="4637505"/>
            <a:ext cx="9144000" cy="5059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9" name="Groep 58"/>
          <p:cNvGrpSpPr/>
          <p:nvPr/>
        </p:nvGrpSpPr>
        <p:grpSpPr>
          <a:xfrm>
            <a:off x="7488238" y="4356100"/>
            <a:ext cx="647700" cy="928688"/>
            <a:chOff x="7488238" y="4356100"/>
            <a:chExt cx="647700" cy="928688"/>
          </a:xfrm>
        </p:grpSpPr>
        <p:sp>
          <p:nvSpPr>
            <p:cNvPr id="33" name="AutoShape 31"/>
            <p:cNvSpPr>
              <a:spLocks noChangeAspect="1" noChangeArrowheads="1" noTextEdit="1"/>
            </p:cNvSpPr>
            <p:nvPr/>
          </p:nvSpPr>
          <p:spPr bwMode="auto">
            <a:xfrm>
              <a:off x="7488238" y="4356100"/>
              <a:ext cx="647700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7488238" y="4356100"/>
              <a:ext cx="647700" cy="787400"/>
            </a:xfrm>
            <a:prstGeom prst="rect">
              <a:avLst/>
            </a:prstGeom>
            <a:solidFill>
              <a:srgbClr val="00A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08888" y="4745038"/>
              <a:ext cx="39688" cy="39688"/>
            </a:xfrm>
            <a:custGeom>
              <a:avLst/>
              <a:gdLst>
                <a:gd name="T0" fmla="*/ 58 w 62"/>
                <a:gd name="T1" fmla="*/ 2 h 62"/>
                <a:gd name="T2" fmla="*/ 57 w 62"/>
                <a:gd name="T3" fmla="*/ 6 h 62"/>
                <a:gd name="T4" fmla="*/ 7 w 62"/>
                <a:gd name="T5" fmla="*/ 4 h 62"/>
                <a:gd name="T6" fmla="*/ 3 w 62"/>
                <a:gd name="T7" fmla="*/ 0 h 62"/>
                <a:gd name="T8" fmla="*/ 0 w 62"/>
                <a:gd name="T9" fmla="*/ 0 h 62"/>
                <a:gd name="T10" fmla="*/ 0 w 62"/>
                <a:gd name="T11" fmla="*/ 31 h 62"/>
                <a:gd name="T12" fmla="*/ 32 w 62"/>
                <a:gd name="T13" fmla="*/ 62 h 62"/>
                <a:gd name="T14" fmla="*/ 61 w 62"/>
                <a:gd name="T15" fmla="*/ 28 h 62"/>
                <a:gd name="T16" fmla="*/ 62 w 62"/>
                <a:gd name="T17" fmla="*/ 2 h 62"/>
                <a:gd name="T18" fmla="*/ 58 w 62"/>
                <a:gd name="T19" fmla="*/ 2 h 62"/>
                <a:gd name="T20" fmla="*/ 52 w 62"/>
                <a:gd name="T21" fmla="*/ 32 h 62"/>
                <a:gd name="T22" fmla="*/ 32 w 62"/>
                <a:gd name="T23" fmla="*/ 49 h 62"/>
                <a:gd name="T24" fmla="*/ 7 w 62"/>
                <a:gd name="T25" fmla="*/ 29 h 62"/>
                <a:gd name="T26" fmla="*/ 7 w 62"/>
                <a:gd name="T27" fmla="*/ 17 h 62"/>
                <a:gd name="T28" fmla="*/ 53 w 62"/>
                <a:gd name="T29" fmla="*/ 19 h 62"/>
                <a:gd name="T30" fmla="*/ 52 w 62"/>
                <a:gd name="T31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62">
                  <a:moveTo>
                    <a:pt x="58" y="2"/>
                  </a:moveTo>
                  <a:cubicBezTo>
                    <a:pt x="57" y="6"/>
                    <a:pt x="57" y="6"/>
                    <a:pt x="57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45"/>
                    <a:pt x="13" y="62"/>
                    <a:pt x="32" y="62"/>
                  </a:cubicBezTo>
                  <a:cubicBezTo>
                    <a:pt x="51" y="61"/>
                    <a:pt x="59" y="44"/>
                    <a:pt x="61" y="28"/>
                  </a:cubicBezTo>
                  <a:cubicBezTo>
                    <a:pt x="62" y="2"/>
                    <a:pt x="62" y="2"/>
                    <a:pt x="62" y="2"/>
                  </a:cubicBezTo>
                  <a:lnTo>
                    <a:pt x="58" y="2"/>
                  </a:lnTo>
                  <a:close/>
                  <a:moveTo>
                    <a:pt x="52" y="32"/>
                  </a:moveTo>
                  <a:cubicBezTo>
                    <a:pt x="51" y="39"/>
                    <a:pt x="43" y="48"/>
                    <a:pt x="32" y="49"/>
                  </a:cubicBezTo>
                  <a:cubicBezTo>
                    <a:pt x="18" y="49"/>
                    <a:pt x="8" y="38"/>
                    <a:pt x="7" y="29"/>
                  </a:cubicBezTo>
                  <a:cubicBezTo>
                    <a:pt x="7" y="20"/>
                    <a:pt x="7" y="17"/>
                    <a:pt x="7" y="17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24"/>
                    <a:pt x="54" y="27"/>
                    <a:pt x="52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7621588" y="4824413"/>
              <a:ext cx="41275" cy="26988"/>
            </a:xfrm>
            <a:custGeom>
              <a:avLst/>
              <a:gdLst>
                <a:gd name="T0" fmla="*/ 0 w 26"/>
                <a:gd name="T1" fmla="*/ 9 h 17"/>
                <a:gd name="T2" fmla="*/ 4 w 26"/>
                <a:gd name="T3" fmla="*/ 17 h 17"/>
                <a:gd name="T4" fmla="*/ 5 w 26"/>
                <a:gd name="T5" fmla="*/ 16 h 17"/>
                <a:gd name="T6" fmla="*/ 4 w 26"/>
                <a:gd name="T7" fmla="*/ 14 h 17"/>
                <a:gd name="T8" fmla="*/ 23 w 26"/>
                <a:gd name="T9" fmla="*/ 6 h 17"/>
                <a:gd name="T10" fmla="*/ 24 w 26"/>
                <a:gd name="T11" fmla="*/ 7 h 17"/>
                <a:gd name="T12" fmla="*/ 26 w 26"/>
                <a:gd name="T13" fmla="*/ 6 h 17"/>
                <a:gd name="T14" fmla="*/ 22 w 26"/>
                <a:gd name="T15" fmla="*/ 0 h 17"/>
                <a:gd name="T16" fmla="*/ 21 w 26"/>
                <a:gd name="T17" fmla="*/ 0 h 17"/>
                <a:gd name="T18" fmla="*/ 21 w 26"/>
                <a:gd name="T19" fmla="*/ 2 h 17"/>
                <a:gd name="T20" fmla="*/ 3 w 26"/>
                <a:gd name="T21" fmla="*/ 10 h 17"/>
                <a:gd name="T22" fmla="*/ 1 w 26"/>
                <a:gd name="T23" fmla="*/ 9 h 17"/>
                <a:gd name="T24" fmla="*/ 0 w 26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7">
                  <a:moveTo>
                    <a:pt x="0" y="9"/>
                  </a:moveTo>
                  <a:lnTo>
                    <a:pt x="4" y="17"/>
                  </a:lnTo>
                  <a:lnTo>
                    <a:pt x="5" y="16"/>
                  </a:lnTo>
                  <a:lnTo>
                    <a:pt x="4" y="14"/>
                  </a:lnTo>
                  <a:lnTo>
                    <a:pt x="23" y="6"/>
                  </a:lnTo>
                  <a:lnTo>
                    <a:pt x="24" y="7"/>
                  </a:lnTo>
                  <a:lnTo>
                    <a:pt x="26" y="6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7612063" y="4787900"/>
              <a:ext cx="42863" cy="41275"/>
            </a:xfrm>
            <a:custGeom>
              <a:avLst/>
              <a:gdLst>
                <a:gd name="T0" fmla="*/ 31 w 67"/>
                <a:gd name="T1" fmla="*/ 60 h 65"/>
                <a:gd name="T2" fmla="*/ 31 w 67"/>
                <a:gd name="T3" fmla="*/ 62 h 65"/>
                <a:gd name="T4" fmla="*/ 17 w 67"/>
                <a:gd name="T5" fmla="*/ 65 h 65"/>
                <a:gd name="T6" fmla="*/ 5 w 67"/>
                <a:gd name="T7" fmla="*/ 45 h 65"/>
                <a:gd name="T8" fmla="*/ 26 w 67"/>
                <a:gd name="T9" fmla="*/ 7 h 65"/>
                <a:gd name="T10" fmla="*/ 65 w 67"/>
                <a:gd name="T11" fmla="*/ 32 h 65"/>
                <a:gd name="T12" fmla="*/ 67 w 67"/>
                <a:gd name="T13" fmla="*/ 47 h 65"/>
                <a:gd name="T14" fmla="*/ 55 w 67"/>
                <a:gd name="T15" fmla="*/ 50 h 65"/>
                <a:gd name="T16" fmla="*/ 54 w 67"/>
                <a:gd name="T17" fmla="*/ 48 h 65"/>
                <a:gd name="T18" fmla="*/ 58 w 67"/>
                <a:gd name="T19" fmla="*/ 31 h 65"/>
                <a:gd name="T20" fmla="*/ 36 w 67"/>
                <a:gd name="T21" fmla="*/ 19 h 65"/>
                <a:gd name="T22" fmla="*/ 43 w 67"/>
                <a:gd name="T23" fmla="*/ 48 h 65"/>
                <a:gd name="T24" fmla="*/ 48 w 67"/>
                <a:gd name="T25" fmla="*/ 50 h 65"/>
                <a:gd name="T26" fmla="*/ 48 w 67"/>
                <a:gd name="T27" fmla="*/ 52 h 65"/>
                <a:gd name="T28" fmla="*/ 35 w 67"/>
                <a:gd name="T29" fmla="*/ 56 h 65"/>
                <a:gd name="T30" fmla="*/ 34 w 67"/>
                <a:gd name="T31" fmla="*/ 53 h 65"/>
                <a:gd name="T32" fmla="*/ 36 w 67"/>
                <a:gd name="T33" fmla="*/ 50 h 65"/>
                <a:gd name="T34" fmla="*/ 28 w 67"/>
                <a:gd name="T35" fmla="*/ 22 h 65"/>
                <a:gd name="T36" fmla="*/ 11 w 67"/>
                <a:gd name="T37" fmla="*/ 44 h 65"/>
                <a:gd name="T38" fmla="*/ 31 w 67"/>
                <a:gd name="T39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5">
                  <a:moveTo>
                    <a:pt x="31" y="60"/>
                  </a:moveTo>
                  <a:cubicBezTo>
                    <a:pt x="31" y="62"/>
                    <a:pt x="31" y="62"/>
                    <a:pt x="31" y="62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0" y="60"/>
                    <a:pt x="6" y="54"/>
                    <a:pt x="5" y="45"/>
                  </a:cubicBezTo>
                  <a:cubicBezTo>
                    <a:pt x="0" y="29"/>
                    <a:pt x="5" y="13"/>
                    <a:pt x="26" y="7"/>
                  </a:cubicBezTo>
                  <a:cubicBezTo>
                    <a:pt x="51" y="0"/>
                    <a:pt x="60" y="14"/>
                    <a:pt x="65" y="32"/>
                  </a:cubicBezTo>
                  <a:cubicBezTo>
                    <a:pt x="66" y="37"/>
                    <a:pt x="66" y="41"/>
                    <a:pt x="67" y="47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8" y="44"/>
                    <a:pt x="60" y="37"/>
                    <a:pt x="58" y="31"/>
                  </a:cubicBezTo>
                  <a:cubicBezTo>
                    <a:pt x="56" y="21"/>
                    <a:pt x="45" y="16"/>
                    <a:pt x="36" y="19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17" y="22"/>
                    <a:pt x="9" y="33"/>
                    <a:pt x="11" y="44"/>
                  </a:cubicBezTo>
                  <a:cubicBezTo>
                    <a:pt x="13" y="51"/>
                    <a:pt x="21" y="59"/>
                    <a:pt x="31" y="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7624763" y="4732338"/>
              <a:ext cx="9525" cy="9525"/>
            </a:xfrm>
            <a:custGeom>
              <a:avLst/>
              <a:gdLst>
                <a:gd name="T0" fmla="*/ 1 w 17"/>
                <a:gd name="T1" fmla="*/ 11 h 16"/>
                <a:gd name="T2" fmla="*/ 5 w 17"/>
                <a:gd name="T3" fmla="*/ 1 h 16"/>
                <a:gd name="T4" fmla="*/ 15 w 17"/>
                <a:gd name="T5" fmla="*/ 4 h 16"/>
                <a:gd name="T6" fmla="*/ 11 w 17"/>
                <a:gd name="T7" fmla="*/ 14 h 16"/>
                <a:gd name="T8" fmla="*/ 1 w 17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" y="11"/>
                  </a:moveTo>
                  <a:cubicBezTo>
                    <a:pt x="0" y="7"/>
                    <a:pt x="1" y="3"/>
                    <a:pt x="5" y="1"/>
                  </a:cubicBezTo>
                  <a:cubicBezTo>
                    <a:pt x="9" y="0"/>
                    <a:pt x="13" y="1"/>
                    <a:pt x="15" y="4"/>
                  </a:cubicBezTo>
                  <a:cubicBezTo>
                    <a:pt x="17" y="7"/>
                    <a:pt x="15" y="12"/>
                    <a:pt x="11" y="14"/>
                  </a:cubicBezTo>
                  <a:cubicBezTo>
                    <a:pt x="7" y="16"/>
                    <a:pt x="3" y="14"/>
                    <a:pt x="1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7650163" y="4846638"/>
              <a:ext cx="9525" cy="9525"/>
            </a:xfrm>
            <a:custGeom>
              <a:avLst/>
              <a:gdLst>
                <a:gd name="T0" fmla="*/ 1 w 15"/>
                <a:gd name="T1" fmla="*/ 11 h 16"/>
                <a:gd name="T2" fmla="*/ 3 w 15"/>
                <a:gd name="T3" fmla="*/ 2 h 16"/>
                <a:gd name="T4" fmla="*/ 14 w 15"/>
                <a:gd name="T5" fmla="*/ 6 h 16"/>
                <a:gd name="T6" fmla="*/ 10 w 15"/>
                <a:gd name="T7" fmla="*/ 15 h 16"/>
                <a:gd name="T8" fmla="*/ 1 w 15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" y="11"/>
                  </a:moveTo>
                  <a:cubicBezTo>
                    <a:pt x="0" y="8"/>
                    <a:pt x="1" y="3"/>
                    <a:pt x="3" y="2"/>
                  </a:cubicBezTo>
                  <a:cubicBezTo>
                    <a:pt x="6" y="0"/>
                    <a:pt x="11" y="2"/>
                    <a:pt x="14" y="6"/>
                  </a:cubicBezTo>
                  <a:cubicBezTo>
                    <a:pt x="15" y="9"/>
                    <a:pt x="14" y="13"/>
                    <a:pt x="10" y="15"/>
                  </a:cubicBezTo>
                  <a:cubicBezTo>
                    <a:pt x="7" y="16"/>
                    <a:pt x="3" y="15"/>
                    <a:pt x="1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70826" y="4930775"/>
              <a:ext cx="11113" cy="11113"/>
            </a:xfrm>
            <a:custGeom>
              <a:avLst/>
              <a:gdLst>
                <a:gd name="T0" fmla="*/ 2 w 16"/>
                <a:gd name="T1" fmla="*/ 11 h 16"/>
                <a:gd name="T2" fmla="*/ 6 w 16"/>
                <a:gd name="T3" fmla="*/ 1 h 16"/>
                <a:gd name="T4" fmla="*/ 15 w 16"/>
                <a:gd name="T5" fmla="*/ 5 h 16"/>
                <a:gd name="T6" fmla="*/ 11 w 16"/>
                <a:gd name="T7" fmla="*/ 14 h 16"/>
                <a:gd name="T8" fmla="*/ 2 w 16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2" y="11"/>
                  </a:moveTo>
                  <a:cubicBezTo>
                    <a:pt x="0" y="7"/>
                    <a:pt x="2" y="3"/>
                    <a:pt x="6" y="1"/>
                  </a:cubicBezTo>
                  <a:cubicBezTo>
                    <a:pt x="9" y="0"/>
                    <a:pt x="13" y="1"/>
                    <a:pt x="15" y="5"/>
                  </a:cubicBezTo>
                  <a:cubicBezTo>
                    <a:pt x="16" y="8"/>
                    <a:pt x="15" y="12"/>
                    <a:pt x="11" y="14"/>
                  </a:cubicBezTo>
                  <a:cubicBezTo>
                    <a:pt x="8" y="16"/>
                    <a:pt x="4" y="14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7627938" y="4665663"/>
              <a:ext cx="39688" cy="28575"/>
            </a:xfrm>
            <a:custGeom>
              <a:avLst/>
              <a:gdLst>
                <a:gd name="T0" fmla="*/ 4 w 25"/>
                <a:gd name="T1" fmla="*/ 0 h 18"/>
                <a:gd name="T2" fmla="*/ 0 w 25"/>
                <a:gd name="T3" fmla="*/ 8 h 18"/>
                <a:gd name="T4" fmla="*/ 1 w 25"/>
                <a:gd name="T5" fmla="*/ 9 h 18"/>
                <a:gd name="T6" fmla="*/ 3 w 25"/>
                <a:gd name="T7" fmla="*/ 7 h 18"/>
                <a:gd name="T8" fmla="*/ 20 w 25"/>
                <a:gd name="T9" fmla="*/ 16 h 18"/>
                <a:gd name="T10" fmla="*/ 20 w 25"/>
                <a:gd name="T11" fmla="*/ 18 h 18"/>
                <a:gd name="T12" fmla="*/ 22 w 25"/>
                <a:gd name="T13" fmla="*/ 18 h 18"/>
                <a:gd name="T14" fmla="*/ 25 w 25"/>
                <a:gd name="T15" fmla="*/ 12 h 18"/>
                <a:gd name="T16" fmla="*/ 24 w 25"/>
                <a:gd name="T17" fmla="*/ 11 h 18"/>
                <a:gd name="T18" fmla="*/ 22 w 25"/>
                <a:gd name="T19" fmla="*/ 12 h 18"/>
                <a:gd name="T20" fmla="*/ 5 w 25"/>
                <a:gd name="T21" fmla="*/ 3 h 18"/>
                <a:gd name="T22" fmla="*/ 5 w 25"/>
                <a:gd name="T23" fmla="*/ 1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4" y="0"/>
                  </a:moveTo>
                  <a:lnTo>
                    <a:pt x="0" y="8"/>
                  </a:lnTo>
                  <a:lnTo>
                    <a:pt x="1" y="9"/>
                  </a:lnTo>
                  <a:lnTo>
                    <a:pt x="3" y="7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5" y="12"/>
                  </a:lnTo>
                  <a:lnTo>
                    <a:pt x="24" y="11"/>
                  </a:lnTo>
                  <a:lnTo>
                    <a:pt x="22" y="12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613651" y="4684713"/>
              <a:ext cx="46038" cy="44450"/>
            </a:xfrm>
            <a:custGeom>
              <a:avLst/>
              <a:gdLst>
                <a:gd name="T0" fmla="*/ 24 w 29"/>
                <a:gd name="T1" fmla="*/ 23 h 28"/>
                <a:gd name="T2" fmla="*/ 23 w 29"/>
                <a:gd name="T3" fmla="*/ 22 h 28"/>
                <a:gd name="T4" fmla="*/ 22 w 29"/>
                <a:gd name="T5" fmla="*/ 23 h 28"/>
                <a:gd name="T6" fmla="*/ 9 w 29"/>
                <a:gd name="T7" fmla="*/ 20 h 28"/>
                <a:gd name="T8" fmla="*/ 27 w 29"/>
                <a:gd name="T9" fmla="*/ 13 h 28"/>
                <a:gd name="T10" fmla="*/ 29 w 29"/>
                <a:gd name="T11" fmla="*/ 9 h 28"/>
                <a:gd name="T12" fmla="*/ 28 w 29"/>
                <a:gd name="T13" fmla="*/ 8 h 28"/>
                <a:gd name="T14" fmla="*/ 27 w 29"/>
                <a:gd name="T15" fmla="*/ 9 h 28"/>
                <a:gd name="T16" fmla="*/ 9 w 29"/>
                <a:gd name="T17" fmla="*/ 2 h 28"/>
                <a:gd name="T18" fmla="*/ 9 w 29"/>
                <a:gd name="T19" fmla="*/ 0 h 28"/>
                <a:gd name="T20" fmla="*/ 7 w 29"/>
                <a:gd name="T21" fmla="*/ 0 h 28"/>
                <a:gd name="T22" fmla="*/ 5 w 29"/>
                <a:gd name="T23" fmla="*/ 6 h 28"/>
                <a:gd name="T24" fmla="*/ 7 w 29"/>
                <a:gd name="T25" fmla="*/ 6 h 28"/>
                <a:gd name="T26" fmla="*/ 8 w 29"/>
                <a:gd name="T27" fmla="*/ 6 h 28"/>
                <a:gd name="T28" fmla="*/ 21 w 29"/>
                <a:gd name="T29" fmla="*/ 11 h 28"/>
                <a:gd name="T30" fmla="*/ 1 w 29"/>
                <a:gd name="T31" fmla="*/ 18 h 28"/>
                <a:gd name="T32" fmla="*/ 0 w 29"/>
                <a:gd name="T33" fmla="*/ 22 h 28"/>
                <a:gd name="T34" fmla="*/ 21 w 29"/>
                <a:gd name="T35" fmla="*/ 26 h 28"/>
                <a:gd name="T36" fmla="*/ 22 w 29"/>
                <a:gd name="T37" fmla="*/ 27 h 28"/>
                <a:gd name="T38" fmla="*/ 23 w 29"/>
                <a:gd name="T39" fmla="*/ 28 h 28"/>
                <a:gd name="T40" fmla="*/ 24 w 29"/>
                <a:gd name="T4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8">
                  <a:moveTo>
                    <a:pt x="24" y="23"/>
                  </a:moveTo>
                  <a:lnTo>
                    <a:pt x="23" y="22"/>
                  </a:lnTo>
                  <a:lnTo>
                    <a:pt x="22" y="23"/>
                  </a:lnTo>
                  <a:lnTo>
                    <a:pt x="9" y="20"/>
                  </a:lnTo>
                  <a:lnTo>
                    <a:pt x="27" y="13"/>
                  </a:lnTo>
                  <a:lnTo>
                    <a:pt x="29" y="9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21" y="11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21" y="26"/>
                  </a:lnTo>
                  <a:lnTo>
                    <a:pt x="22" y="27"/>
                  </a:lnTo>
                  <a:lnTo>
                    <a:pt x="23" y="28"/>
                  </a:lnTo>
                  <a:lnTo>
                    <a:pt x="24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7677151" y="4889500"/>
              <a:ext cx="39688" cy="39688"/>
            </a:xfrm>
            <a:custGeom>
              <a:avLst/>
              <a:gdLst>
                <a:gd name="T0" fmla="*/ 63 w 63"/>
                <a:gd name="T1" fmla="*/ 30 h 63"/>
                <a:gd name="T2" fmla="*/ 63 w 63"/>
                <a:gd name="T3" fmla="*/ 30 h 63"/>
                <a:gd name="T4" fmla="*/ 56 w 63"/>
                <a:gd name="T5" fmla="*/ 9 h 63"/>
                <a:gd name="T6" fmla="*/ 55 w 63"/>
                <a:gd name="T7" fmla="*/ 8 h 63"/>
                <a:gd name="T8" fmla="*/ 55 w 63"/>
                <a:gd name="T9" fmla="*/ 7 h 63"/>
                <a:gd name="T10" fmla="*/ 55 w 63"/>
                <a:gd name="T11" fmla="*/ 7 h 63"/>
                <a:gd name="T12" fmla="*/ 54 w 63"/>
                <a:gd name="T13" fmla="*/ 7 h 63"/>
                <a:gd name="T14" fmla="*/ 54 w 63"/>
                <a:gd name="T15" fmla="*/ 6 h 63"/>
                <a:gd name="T16" fmla="*/ 32 w 63"/>
                <a:gd name="T17" fmla="*/ 0 h 63"/>
                <a:gd name="T18" fmla="*/ 9 w 63"/>
                <a:gd name="T19" fmla="*/ 14 h 63"/>
                <a:gd name="T20" fmla="*/ 11 w 63"/>
                <a:gd name="T21" fmla="*/ 53 h 63"/>
                <a:gd name="T22" fmla="*/ 11 w 63"/>
                <a:gd name="T23" fmla="*/ 53 h 63"/>
                <a:gd name="T24" fmla="*/ 11 w 63"/>
                <a:gd name="T25" fmla="*/ 53 h 63"/>
                <a:gd name="T26" fmla="*/ 11 w 63"/>
                <a:gd name="T27" fmla="*/ 53 h 63"/>
                <a:gd name="T28" fmla="*/ 11 w 63"/>
                <a:gd name="T29" fmla="*/ 53 h 63"/>
                <a:gd name="T30" fmla="*/ 51 w 63"/>
                <a:gd name="T31" fmla="*/ 53 h 63"/>
                <a:gd name="T32" fmla="*/ 63 w 63"/>
                <a:gd name="T33" fmla="*/ 30 h 63"/>
                <a:gd name="T34" fmla="*/ 43 w 63"/>
                <a:gd name="T35" fmla="*/ 41 h 63"/>
                <a:gd name="T36" fmla="*/ 26 w 63"/>
                <a:gd name="T37" fmla="*/ 50 h 63"/>
                <a:gd name="T38" fmla="*/ 17 w 63"/>
                <a:gd name="T39" fmla="*/ 47 h 63"/>
                <a:gd name="T40" fmla="*/ 16 w 63"/>
                <a:gd name="T41" fmla="*/ 46 h 63"/>
                <a:gd name="T42" fmla="*/ 13 w 63"/>
                <a:gd name="T43" fmla="*/ 38 h 63"/>
                <a:gd name="T44" fmla="*/ 22 w 63"/>
                <a:gd name="T45" fmla="*/ 19 h 63"/>
                <a:gd name="T46" fmla="*/ 48 w 63"/>
                <a:gd name="T47" fmla="*/ 12 h 63"/>
                <a:gd name="T48" fmla="*/ 50 w 63"/>
                <a:gd name="T49" fmla="*/ 12 h 63"/>
                <a:gd name="T50" fmla="*/ 43 w 63"/>
                <a:gd name="T51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63">
                  <a:moveTo>
                    <a:pt x="63" y="30"/>
                  </a:moveTo>
                  <a:cubicBezTo>
                    <a:pt x="63" y="30"/>
                    <a:pt x="63" y="30"/>
                    <a:pt x="63" y="30"/>
                  </a:cubicBezTo>
                  <a:cubicBezTo>
                    <a:pt x="63" y="21"/>
                    <a:pt x="62" y="14"/>
                    <a:pt x="56" y="9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48" y="1"/>
                    <a:pt x="40" y="0"/>
                    <a:pt x="32" y="0"/>
                  </a:cubicBezTo>
                  <a:cubicBezTo>
                    <a:pt x="23" y="1"/>
                    <a:pt x="15" y="6"/>
                    <a:pt x="9" y="14"/>
                  </a:cubicBezTo>
                  <a:cubicBezTo>
                    <a:pt x="0" y="26"/>
                    <a:pt x="0" y="41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4" y="63"/>
                    <a:pt x="39" y="62"/>
                    <a:pt x="51" y="53"/>
                  </a:cubicBezTo>
                  <a:cubicBezTo>
                    <a:pt x="58" y="47"/>
                    <a:pt x="62" y="38"/>
                    <a:pt x="63" y="30"/>
                  </a:cubicBezTo>
                  <a:moveTo>
                    <a:pt x="43" y="41"/>
                  </a:moveTo>
                  <a:cubicBezTo>
                    <a:pt x="42" y="43"/>
                    <a:pt x="34" y="50"/>
                    <a:pt x="26" y="50"/>
                  </a:cubicBezTo>
                  <a:cubicBezTo>
                    <a:pt x="23" y="50"/>
                    <a:pt x="20" y="49"/>
                    <a:pt x="17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4" y="44"/>
                    <a:pt x="13" y="41"/>
                    <a:pt x="13" y="38"/>
                  </a:cubicBezTo>
                  <a:cubicBezTo>
                    <a:pt x="12" y="32"/>
                    <a:pt x="18" y="23"/>
                    <a:pt x="22" y="19"/>
                  </a:cubicBezTo>
                  <a:cubicBezTo>
                    <a:pt x="26" y="16"/>
                    <a:pt x="38" y="3"/>
                    <a:pt x="48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9" y="22"/>
                    <a:pt x="46" y="38"/>
                    <a:pt x="43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7762876" y="4924425"/>
              <a:ext cx="20638" cy="38100"/>
            </a:xfrm>
            <a:custGeom>
              <a:avLst/>
              <a:gdLst>
                <a:gd name="T0" fmla="*/ 0 w 13"/>
                <a:gd name="T1" fmla="*/ 23 h 24"/>
                <a:gd name="T2" fmla="*/ 8 w 13"/>
                <a:gd name="T3" fmla="*/ 24 h 24"/>
                <a:gd name="T4" fmla="*/ 8 w 13"/>
                <a:gd name="T5" fmla="*/ 24 h 24"/>
                <a:gd name="T6" fmla="*/ 7 w 13"/>
                <a:gd name="T7" fmla="*/ 22 h 24"/>
                <a:gd name="T8" fmla="*/ 11 w 13"/>
                <a:gd name="T9" fmla="*/ 3 h 24"/>
                <a:gd name="T10" fmla="*/ 12 w 13"/>
                <a:gd name="T11" fmla="*/ 3 h 24"/>
                <a:gd name="T12" fmla="*/ 13 w 13"/>
                <a:gd name="T13" fmla="*/ 1 h 24"/>
                <a:gd name="T14" fmla="*/ 5 w 13"/>
                <a:gd name="T15" fmla="*/ 0 h 24"/>
                <a:gd name="T16" fmla="*/ 5 w 13"/>
                <a:gd name="T17" fmla="*/ 1 h 24"/>
                <a:gd name="T18" fmla="*/ 6 w 13"/>
                <a:gd name="T19" fmla="*/ 2 h 24"/>
                <a:gd name="T20" fmla="*/ 3 w 13"/>
                <a:gd name="T21" fmla="*/ 21 h 24"/>
                <a:gd name="T22" fmla="*/ 1 w 13"/>
                <a:gd name="T23" fmla="*/ 22 h 24"/>
                <a:gd name="T24" fmla="*/ 0 w 13"/>
                <a:gd name="T2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4">
                  <a:moveTo>
                    <a:pt x="0" y="23"/>
                  </a:moveTo>
                  <a:lnTo>
                    <a:pt x="8" y="24"/>
                  </a:lnTo>
                  <a:lnTo>
                    <a:pt x="8" y="24"/>
                  </a:lnTo>
                  <a:lnTo>
                    <a:pt x="7" y="22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3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3" y="21"/>
                  </a:lnTo>
                  <a:lnTo>
                    <a:pt x="1" y="2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7824788" y="4922838"/>
              <a:ext cx="42863" cy="42863"/>
            </a:xfrm>
            <a:custGeom>
              <a:avLst/>
              <a:gdLst>
                <a:gd name="T0" fmla="*/ 59 w 66"/>
                <a:gd name="T1" fmla="*/ 37 h 66"/>
                <a:gd name="T2" fmla="*/ 62 w 66"/>
                <a:gd name="T3" fmla="*/ 37 h 66"/>
                <a:gd name="T4" fmla="*/ 66 w 66"/>
                <a:gd name="T5" fmla="*/ 50 h 66"/>
                <a:gd name="T6" fmla="*/ 46 w 66"/>
                <a:gd name="T7" fmla="*/ 62 h 66"/>
                <a:gd name="T8" fmla="*/ 8 w 66"/>
                <a:gd name="T9" fmla="*/ 40 h 66"/>
                <a:gd name="T10" fmla="*/ 33 w 66"/>
                <a:gd name="T11" fmla="*/ 2 h 66"/>
                <a:gd name="T12" fmla="*/ 48 w 66"/>
                <a:gd name="T13" fmla="*/ 0 h 66"/>
                <a:gd name="T14" fmla="*/ 52 w 66"/>
                <a:gd name="T15" fmla="*/ 12 h 66"/>
                <a:gd name="T16" fmla="*/ 49 w 66"/>
                <a:gd name="T17" fmla="*/ 14 h 66"/>
                <a:gd name="T18" fmla="*/ 32 w 66"/>
                <a:gd name="T19" fmla="*/ 9 h 66"/>
                <a:gd name="T20" fmla="*/ 19 w 66"/>
                <a:gd name="T21" fmla="*/ 32 h 66"/>
                <a:gd name="T22" fmla="*/ 48 w 66"/>
                <a:gd name="T23" fmla="*/ 25 h 66"/>
                <a:gd name="T24" fmla="*/ 50 w 66"/>
                <a:gd name="T25" fmla="*/ 20 h 66"/>
                <a:gd name="T26" fmla="*/ 53 w 66"/>
                <a:gd name="T27" fmla="*/ 19 h 66"/>
                <a:gd name="T28" fmla="*/ 57 w 66"/>
                <a:gd name="T29" fmla="*/ 32 h 66"/>
                <a:gd name="T30" fmla="*/ 54 w 66"/>
                <a:gd name="T31" fmla="*/ 33 h 66"/>
                <a:gd name="T32" fmla="*/ 51 w 66"/>
                <a:gd name="T33" fmla="*/ 31 h 66"/>
                <a:gd name="T34" fmla="*/ 22 w 66"/>
                <a:gd name="T35" fmla="*/ 38 h 66"/>
                <a:gd name="T36" fmla="*/ 45 w 66"/>
                <a:gd name="T37" fmla="*/ 55 h 66"/>
                <a:gd name="T38" fmla="*/ 59 w 66"/>
                <a:gd name="T39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6">
                  <a:moveTo>
                    <a:pt x="59" y="37"/>
                  </a:moveTo>
                  <a:cubicBezTo>
                    <a:pt x="62" y="37"/>
                    <a:pt x="62" y="37"/>
                    <a:pt x="62" y="37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0" y="57"/>
                    <a:pt x="55" y="60"/>
                    <a:pt x="46" y="62"/>
                  </a:cubicBezTo>
                  <a:cubicBezTo>
                    <a:pt x="29" y="66"/>
                    <a:pt x="13" y="62"/>
                    <a:pt x="8" y="40"/>
                  </a:cubicBezTo>
                  <a:cubicBezTo>
                    <a:pt x="0" y="16"/>
                    <a:pt x="16" y="7"/>
                    <a:pt x="33" y="2"/>
                  </a:cubicBezTo>
                  <a:cubicBezTo>
                    <a:pt x="39" y="0"/>
                    <a:pt x="43" y="0"/>
                    <a:pt x="48" y="0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5" y="9"/>
                    <a:pt x="38" y="7"/>
                    <a:pt x="32" y="9"/>
                  </a:cubicBezTo>
                  <a:cubicBezTo>
                    <a:pt x="22" y="11"/>
                    <a:pt x="16" y="22"/>
                    <a:pt x="19" y="32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49"/>
                    <a:pt x="34" y="57"/>
                    <a:pt x="45" y="55"/>
                  </a:cubicBezTo>
                  <a:cubicBezTo>
                    <a:pt x="52" y="53"/>
                    <a:pt x="60" y="46"/>
                    <a:pt x="59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7642226" y="4854575"/>
              <a:ext cx="50800" cy="49213"/>
            </a:xfrm>
            <a:custGeom>
              <a:avLst/>
              <a:gdLst>
                <a:gd name="T0" fmla="*/ 29 w 32"/>
                <a:gd name="T1" fmla="*/ 11 h 31"/>
                <a:gd name="T2" fmla="*/ 28 w 32"/>
                <a:gd name="T3" fmla="*/ 12 h 31"/>
                <a:gd name="T4" fmla="*/ 28 w 32"/>
                <a:gd name="T5" fmla="*/ 13 h 31"/>
                <a:gd name="T6" fmla="*/ 18 w 32"/>
                <a:gd name="T7" fmla="*/ 23 h 31"/>
                <a:gd name="T8" fmla="*/ 22 w 32"/>
                <a:gd name="T9" fmla="*/ 3 h 31"/>
                <a:gd name="T10" fmla="*/ 19 w 32"/>
                <a:gd name="T11" fmla="*/ 0 h 31"/>
                <a:gd name="T12" fmla="*/ 19 w 32"/>
                <a:gd name="T13" fmla="*/ 1 h 31"/>
                <a:gd name="T14" fmla="*/ 18 w 32"/>
                <a:gd name="T15" fmla="*/ 2 h 31"/>
                <a:gd name="T16" fmla="*/ 3 w 32"/>
                <a:gd name="T17" fmla="*/ 13 h 31"/>
                <a:gd name="T18" fmla="*/ 1 w 32"/>
                <a:gd name="T19" fmla="*/ 12 h 31"/>
                <a:gd name="T20" fmla="*/ 0 w 32"/>
                <a:gd name="T21" fmla="*/ 13 h 31"/>
                <a:gd name="T22" fmla="*/ 4 w 32"/>
                <a:gd name="T23" fmla="*/ 18 h 31"/>
                <a:gd name="T24" fmla="*/ 5 w 32"/>
                <a:gd name="T25" fmla="*/ 17 h 31"/>
                <a:gd name="T26" fmla="*/ 5 w 32"/>
                <a:gd name="T27" fmla="*/ 15 h 31"/>
                <a:gd name="T28" fmla="*/ 17 w 32"/>
                <a:gd name="T29" fmla="*/ 8 h 31"/>
                <a:gd name="T30" fmla="*/ 12 w 32"/>
                <a:gd name="T31" fmla="*/ 28 h 31"/>
                <a:gd name="T32" fmla="*/ 14 w 32"/>
                <a:gd name="T33" fmla="*/ 31 h 31"/>
                <a:gd name="T34" fmla="*/ 30 w 32"/>
                <a:gd name="T35" fmla="*/ 16 h 31"/>
                <a:gd name="T36" fmla="*/ 31 w 32"/>
                <a:gd name="T37" fmla="*/ 15 h 31"/>
                <a:gd name="T38" fmla="*/ 32 w 32"/>
                <a:gd name="T39" fmla="*/ 15 h 31"/>
                <a:gd name="T40" fmla="*/ 29 w 32"/>
                <a:gd name="T41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1">
                  <a:moveTo>
                    <a:pt x="29" y="11"/>
                  </a:moveTo>
                  <a:lnTo>
                    <a:pt x="28" y="12"/>
                  </a:lnTo>
                  <a:lnTo>
                    <a:pt x="28" y="13"/>
                  </a:lnTo>
                  <a:lnTo>
                    <a:pt x="18" y="23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18" y="2"/>
                  </a:lnTo>
                  <a:lnTo>
                    <a:pt x="3" y="13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17" y="8"/>
                  </a:lnTo>
                  <a:lnTo>
                    <a:pt x="12" y="28"/>
                  </a:lnTo>
                  <a:lnTo>
                    <a:pt x="14" y="31"/>
                  </a:lnTo>
                  <a:lnTo>
                    <a:pt x="30" y="16"/>
                  </a:lnTo>
                  <a:lnTo>
                    <a:pt x="31" y="15"/>
                  </a:lnTo>
                  <a:lnTo>
                    <a:pt x="32" y="15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7786688" y="4927600"/>
              <a:ext cx="36513" cy="38100"/>
            </a:xfrm>
            <a:custGeom>
              <a:avLst/>
              <a:gdLst>
                <a:gd name="T0" fmla="*/ 17 w 23"/>
                <a:gd name="T1" fmla="*/ 1 h 24"/>
                <a:gd name="T2" fmla="*/ 17 w 23"/>
                <a:gd name="T3" fmla="*/ 2 h 24"/>
                <a:gd name="T4" fmla="*/ 18 w 23"/>
                <a:gd name="T5" fmla="*/ 3 h 24"/>
                <a:gd name="T6" fmla="*/ 19 w 23"/>
                <a:gd name="T7" fmla="*/ 17 h 24"/>
                <a:gd name="T8" fmla="*/ 6 w 23"/>
                <a:gd name="T9" fmla="*/ 0 h 24"/>
                <a:gd name="T10" fmla="*/ 2 w 23"/>
                <a:gd name="T11" fmla="*/ 0 h 24"/>
                <a:gd name="T12" fmla="*/ 2 w 23"/>
                <a:gd name="T13" fmla="*/ 1 h 24"/>
                <a:gd name="T14" fmla="*/ 3 w 23"/>
                <a:gd name="T15" fmla="*/ 2 h 24"/>
                <a:gd name="T16" fmla="*/ 1 w 23"/>
                <a:gd name="T17" fmla="*/ 22 h 24"/>
                <a:gd name="T18" fmla="*/ 0 w 23"/>
                <a:gd name="T19" fmla="*/ 22 h 24"/>
                <a:gd name="T20" fmla="*/ 0 w 23"/>
                <a:gd name="T21" fmla="*/ 24 h 24"/>
                <a:gd name="T22" fmla="*/ 6 w 23"/>
                <a:gd name="T23" fmla="*/ 24 h 24"/>
                <a:gd name="T24" fmla="*/ 6 w 23"/>
                <a:gd name="T25" fmla="*/ 22 h 24"/>
                <a:gd name="T26" fmla="*/ 5 w 23"/>
                <a:gd name="T27" fmla="*/ 21 h 24"/>
                <a:gd name="T28" fmla="*/ 6 w 23"/>
                <a:gd name="T29" fmla="*/ 8 h 24"/>
                <a:gd name="T30" fmla="*/ 20 w 23"/>
                <a:gd name="T31" fmla="*/ 24 h 24"/>
                <a:gd name="T32" fmla="*/ 23 w 23"/>
                <a:gd name="T33" fmla="*/ 24 h 24"/>
                <a:gd name="T34" fmla="*/ 21 w 23"/>
                <a:gd name="T35" fmla="*/ 3 h 24"/>
                <a:gd name="T36" fmla="*/ 22 w 23"/>
                <a:gd name="T37" fmla="*/ 2 h 24"/>
                <a:gd name="T38" fmla="*/ 22 w 23"/>
                <a:gd name="T39" fmla="*/ 1 h 24"/>
                <a:gd name="T40" fmla="*/ 17 w 23"/>
                <a:gd name="T41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4">
                  <a:moveTo>
                    <a:pt x="17" y="1"/>
                  </a:moveTo>
                  <a:lnTo>
                    <a:pt x="17" y="2"/>
                  </a:lnTo>
                  <a:lnTo>
                    <a:pt x="18" y="3"/>
                  </a:lnTo>
                  <a:lnTo>
                    <a:pt x="19" y="17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5" y="21"/>
                  </a:lnTo>
                  <a:lnTo>
                    <a:pt x="6" y="8"/>
                  </a:lnTo>
                  <a:lnTo>
                    <a:pt x="20" y="24"/>
                  </a:lnTo>
                  <a:lnTo>
                    <a:pt x="23" y="24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7705726" y="4906963"/>
              <a:ext cx="52388" cy="50800"/>
            </a:xfrm>
            <a:custGeom>
              <a:avLst/>
              <a:gdLst>
                <a:gd name="T0" fmla="*/ 0 w 33"/>
                <a:gd name="T1" fmla="*/ 19 h 32"/>
                <a:gd name="T2" fmla="*/ 1 w 33"/>
                <a:gd name="T3" fmla="*/ 17 h 32"/>
                <a:gd name="T4" fmla="*/ 3 w 33"/>
                <a:gd name="T5" fmla="*/ 17 h 32"/>
                <a:gd name="T6" fmla="*/ 15 w 33"/>
                <a:gd name="T7" fmla="*/ 3 h 32"/>
                <a:gd name="T8" fmla="*/ 15 w 33"/>
                <a:gd name="T9" fmla="*/ 1 h 32"/>
                <a:gd name="T10" fmla="*/ 16 w 33"/>
                <a:gd name="T11" fmla="*/ 0 h 32"/>
                <a:gd name="T12" fmla="*/ 20 w 33"/>
                <a:gd name="T13" fmla="*/ 2 h 32"/>
                <a:gd name="T14" fmla="*/ 19 w 33"/>
                <a:gd name="T15" fmla="*/ 17 h 32"/>
                <a:gd name="T16" fmla="*/ 27 w 33"/>
                <a:gd name="T17" fmla="*/ 7 h 32"/>
                <a:gd name="T18" fmla="*/ 27 w 33"/>
                <a:gd name="T19" fmla="*/ 6 h 32"/>
                <a:gd name="T20" fmla="*/ 28 w 33"/>
                <a:gd name="T21" fmla="*/ 6 h 32"/>
                <a:gd name="T22" fmla="*/ 33 w 33"/>
                <a:gd name="T23" fmla="*/ 8 h 32"/>
                <a:gd name="T24" fmla="*/ 33 w 33"/>
                <a:gd name="T25" fmla="*/ 9 h 32"/>
                <a:gd name="T26" fmla="*/ 32 w 33"/>
                <a:gd name="T27" fmla="*/ 10 h 32"/>
                <a:gd name="T28" fmla="*/ 30 w 33"/>
                <a:gd name="T29" fmla="*/ 30 h 32"/>
                <a:gd name="T30" fmla="*/ 31 w 33"/>
                <a:gd name="T31" fmla="*/ 31 h 32"/>
                <a:gd name="T32" fmla="*/ 31 w 33"/>
                <a:gd name="T33" fmla="*/ 32 h 32"/>
                <a:gd name="T34" fmla="*/ 24 w 33"/>
                <a:gd name="T35" fmla="*/ 29 h 32"/>
                <a:gd name="T36" fmla="*/ 24 w 33"/>
                <a:gd name="T37" fmla="*/ 28 h 32"/>
                <a:gd name="T38" fmla="*/ 25 w 33"/>
                <a:gd name="T39" fmla="*/ 28 h 32"/>
                <a:gd name="T40" fmla="*/ 27 w 33"/>
                <a:gd name="T41" fmla="*/ 12 h 32"/>
                <a:gd name="T42" fmla="*/ 15 w 33"/>
                <a:gd name="T43" fmla="*/ 27 h 32"/>
                <a:gd name="T44" fmla="*/ 13 w 33"/>
                <a:gd name="T45" fmla="*/ 26 h 32"/>
                <a:gd name="T46" fmla="*/ 15 w 33"/>
                <a:gd name="T47" fmla="*/ 8 h 32"/>
                <a:gd name="T48" fmla="*/ 5 w 33"/>
                <a:gd name="T49" fmla="*/ 19 h 32"/>
                <a:gd name="T50" fmla="*/ 6 w 33"/>
                <a:gd name="T51" fmla="*/ 21 h 32"/>
                <a:gd name="T52" fmla="*/ 5 w 33"/>
                <a:gd name="T53" fmla="*/ 22 h 32"/>
                <a:gd name="T54" fmla="*/ 0 w 33"/>
                <a:gd name="T55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" h="32">
                  <a:moveTo>
                    <a:pt x="0" y="19"/>
                  </a:moveTo>
                  <a:lnTo>
                    <a:pt x="1" y="17"/>
                  </a:lnTo>
                  <a:lnTo>
                    <a:pt x="3" y="17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19" y="17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0" y="30"/>
                  </a:lnTo>
                  <a:lnTo>
                    <a:pt x="31" y="31"/>
                  </a:lnTo>
                  <a:lnTo>
                    <a:pt x="31" y="32"/>
                  </a:lnTo>
                  <a:lnTo>
                    <a:pt x="24" y="29"/>
                  </a:lnTo>
                  <a:lnTo>
                    <a:pt x="24" y="28"/>
                  </a:lnTo>
                  <a:lnTo>
                    <a:pt x="25" y="28"/>
                  </a:lnTo>
                  <a:lnTo>
                    <a:pt x="27" y="12"/>
                  </a:lnTo>
                  <a:lnTo>
                    <a:pt x="15" y="27"/>
                  </a:lnTo>
                  <a:lnTo>
                    <a:pt x="13" y="26"/>
                  </a:lnTo>
                  <a:lnTo>
                    <a:pt x="15" y="8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5" y="2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7908926" y="4879975"/>
              <a:ext cx="46038" cy="46038"/>
            </a:xfrm>
            <a:custGeom>
              <a:avLst/>
              <a:gdLst>
                <a:gd name="T0" fmla="*/ 62 w 73"/>
                <a:gd name="T1" fmla="*/ 26 h 72"/>
                <a:gd name="T2" fmla="*/ 64 w 73"/>
                <a:gd name="T3" fmla="*/ 25 h 72"/>
                <a:gd name="T4" fmla="*/ 73 w 73"/>
                <a:gd name="T5" fmla="*/ 35 h 72"/>
                <a:gd name="T6" fmla="*/ 62 w 73"/>
                <a:gd name="T7" fmla="*/ 55 h 72"/>
                <a:gd name="T8" fmla="*/ 17 w 73"/>
                <a:gd name="T9" fmla="*/ 55 h 72"/>
                <a:gd name="T10" fmla="*/ 22 w 73"/>
                <a:gd name="T11" fmla="*/ 9 h 72"/>
                <a:gd name="T12" fmla="*/ 34 w 73"/>
                <a:gd name="T13" fmla="*/ 0 h 72"/>
                <a:gd name="T14" fmla="*/ 43 w 73"/>
                <a:gd name="T15" fmla="*/ 9 h 72"/>
                <a:gd name="T16" fmla="*/ 42 w 73"/>
                <a:gd name="T17" fmla="*/ 12 h 72"/>
                <a:gd name="T18" fmla="*/ 24 w 73"/>
                <a:gd name="T19" fmla="*/ 16 h 72"/>
                <a:gd name="T20" fmla="*/ 24 w 73"/>
                <a:gd name="T21" fmla="*/ 41 h 72"/>
                <a:gd name="T22" fmla="*/ 47 w 73"/>
                <a:gd name="T23" fmla="*/ 22 h 72"/>
                <a:gd name="T24" fmla="*/ 46 w 73"/>
                <a:gd name="T25" fmla="*/ 17 h 72"/>
                <a:gd name="T26" fmla="*/ 48 w 73"/>
                <a:gd name="T27" fmla="*/ 14 h 72"/>
                <a:gd name="T28" fmla="*/ 57 w 73"/>
                <a:gd name="T29" fmla="*/ 24 h 72"/>
                <a:gd name="T30" fmla="*/ 55 w 73"/>
                <a:gd name="T31" fmla="*/ 26 h 72"/>
                <a:gd name="T32" fmla="*/ 52 w 73"/>
                <a:gd name="T33" fmla="*/ 26 h 72"/>
                <a:gd name="T34" fmla="*/ 29 w 73"/>
                <a:gd name="T35" fmla="*/ 46 h 72"/>
                <a:gd name="T36" fmla="*/ 57 w 73"/>
                <a:gd name="T37" fmla="*/ 50 h 72"/>
                <a:gd name="T38" fmla="*/ 62 w 73"/>
                <a:gd name="T39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72">
                  <a:moveTo>
                    <a:pt x="62" y="26"/>
                  </a:moveTo>
                  <a:cubicBezTo>
                    <a:pt x="64" y="25"/>
                    <a:pt x="64" y="25"/>
                    <a:pt x="64" y="2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2" y="44"/>
                    <a:pt x="69" y="49"/>
                    <a:pt x="62" y="55"/>
                  </a:cubicBezTo>
                  <a:cubicBezTo>
                    <a:pt x="48" y="68"/>
                    <a:pt x="32" y="72"/>
                    <a:pt x="17" y="55"/>
                  </a:cubicBezTo>
                  <a:cubicBezTo>
                    <a:pt x="0" y="37"/>
                    <a:pt x="8" y="22"/>
                    <a:pt x="22" y="9"/>
                  </a:cubicBezTo>
                  <a:cubicBezTo>
                    <a:pt x="26" y="5"/>
                    <a:pt x="29" y="3"/>
                    <a:pt x="34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5" y="10"/>
                    <a:pt x="29" y="11"/>
                    <a:pt x="24" y="16"/>
                  </a:cubicBezTo>
                  <a:cubicBezTo>
                    <a:pt x="16" y="22"/>
                    <a:pt x="17" y="35"/>
                    <a:pt x="24" y="41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35" y="56"/>
                    <a:pt x="49" y="58"/>
                    <a:pt x="57" y="50"/>
                  </a:cubicBezTo>
                  <a:cubicBezTo>
                    <a:pt x="63" y="45"/>
                    <a:pt x="66" y="34"/>
                    <a:pt x="62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970838" y="4703763"/>
              <a:ext cx="41275" cy="41275"/>
            </a:xfrm>
            <a:custGeom>
              <a:avLst/>
              <a:gdLst>
                <a:gd name="T0" fmla="*/ 37 w 67"/>
                <a:gd name="T1" fmla="*/ 5 h 65"/>
                <a:gd name="T2" fmla="*/ 37 w 67"/>
                <a:gd name="T3" fmla="*/ 3 h 65"/>
                <a:gd name="T4" fmla="*/ 50 w 67"/>
                <a:gd name="T5" fmla="*/ 0 h 65"/>
                <a:gd name="T6" fmla="*/ 63 w 67"/>
                <a:gd name="T7" fmla="*/ 19 h 65"/>
                <a:gd name="T8" fmla="*/ 41 w 67"/>
                <a:gd name="T9" fmla="*/ 58 h 65"/>
                <a:gd name="T10" fmla="*/ 2 w 67"/>
                <a:gd name="T11" fmla="*/ 32 h 65"/>
                <a:gd name="T12" fmla="*/ 0 w 67"/>
                <a:gd name="T13" fmla="*/ 18 h 65"/>
                <a:gd name="T14" fmla="*/ 12 w 67"/>
                <a:gd name="T15" fmla="*/ 15 h 65"/>
                <a:gd name="T16" fmla="*/ 14 w 67"/>
                <a:gd name="T17" fmla="*/ 17 h 65"/>
                <a:gd name="T18" fmla="*/ 9 w 67"/>
                <a:gd name="T19" fmla="*/ 34 h 65"/>
                <a:gd name="T20" fmla="*/ 31 w 67"/>
                <a:gd name="T21" fmla="*/ 46 h 65"/>
                <a:gd name="T22" fmla="*/ 25 w 67"/>
                <a:gd name="T23" fmla="*/ 17 h 65"/>
                <a:gd name="T24" fmla="*/ 20 w 67"/>
                <a:gd name="T25" fmla="*/ 15 h 65"/>
                <a:gd name="T26" fmla="*/ 19 w 67"/>
                <a:gd name="T27" fmla="*/ 12 h 65"/>
                <a:gd name="T28" fmla="*/ 33 w 67"/>
                <a:gd name="T29" fmla="*/ 9 h 65"/>
                <a:gd name="T30" fmla="*/ 33 w 67"/>
                <a:gd name="T31" fmla="*/ 11 h 65"/>
                <a:gd name="T32" fmla="*/ 31 w 67"/>
                <a:gd name="T33" fmla="*/ 15 h 65"/>
                <a:gd name="T34" fmla="*/ 39 w 67"/>
                <a:gd name="T35" fmla="*/ 43 h 65"/>
                <a:gd name="T36" fmla="*/ 56 w 67"/>
                <a:gd name="T37" fmla="*/ 21 h 65"/>
                <a:gd name="T38" fmla="*/ 37 w 67"/>
                <a:gd name="T39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5">
                  <a:moveTo>
                    <a:pt x="37" y="5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7" y="6"/>
                    <a:pt x="61" y="11"/>
                    <a:pt x="63" y="19"/>
                  </a:cubicBezTo>
                  <a:cubicBezTo>
                    <a:pt x="67" y="37"/>
                    <a:pt x="63" y="52"/>
                    <a:pt x="41" y="58"/>
                  </a:cubicBezTo>
                  <a:cubicBezTo>
                    <a:pt x="17" y="65"/>
                    <a:pt x="7" y="50"/>
                    <a:pt x="2" y="32"/>
                  </a:cubicBezTo>
                  <a:cubicBezTo>
                    <a:pt x="0" y="27"/>
                    <a:pt x="0" y="23"/>
                    <a:pt x="0" y="1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9" y="21"/>
                    <a:pt x="7" y="28"/>
                    <a:pt x="9" y="34"/>
                  </a:cubicBezTo>
                  <a:cubicBezTo>
                    <a:pt x="11" y="44"/>
                    <a:pt x="22" y="50"/>
                    <a:pt x="31" y="4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50" y="43"/>
                    <a:pt x="58" y="32"/>
                    <a:pt x="56" y="21"/>
                  </a:cubicBezTo>
                  <a:cubicBezTo>
                    <a:pt x="54" y="13"/>
                    <a:pt x="46" y="6"/>
                    <a:pt x="37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7954963" y="4657725"/>
              <a:ext cx="47625" cy="50800"/>
            </a:xfrm>
            <a:custGeom>
              <a:avLst/>
              <a:gdLst>
                <a:gd name="T0" fmla="*/ 67 w 73"/>
                <a:gd name="T1" fmla="*/ 40 h 80"/>
                <a:gd name="T2" fmla="*/ 52 w 73"/>
                <a:gd name="T3" fmla="*/ 48 h 80"/>
                <a:gd name="T4" fmla="*/ 54 w 73"/>
                <a:gd name="T5" fmla="*/ 17 h 80"/>
                <a:gd name="T6" fmla="*/ 41 w 73"/>
                <a:gd name="T7" fmla="*/ 0 h 80"/>
                <a:gd name="T8" fmla="*/ 39 w 73"/>
                <a:gd name="T9" fmla="*/ 1 h 80"/>
                <a:gd name="T10" fmla="*/ 43 w 73"/>
                <a:gd name="T11" fmla="*/ 11 h 80"/>
                <a:gd name="T12" fmla="*/ 43 w 73"/>
                <a:gd name="T13" fmla="*/ 31 h 80"/>
                <a:gd name="T14" fmla="*/ 19 w 73"/>
                <a:gd name="T15" fmla="*/ 23 h 80"/>
                <a:gd name="T16" fmla="*/ 5 w 73"/>
                <a:gd name="T17" fmla="*/ 51 h 80"/>
                <a:gd name="T18" fmla="*/ 18 w 73"/>
                <a:gd name="T19" fmla="*/ 80 h 80"/>
                <a:gd name="T20" fmla="*/ 22 w 73"/>
                <a:gd name="T21" fmla="*/ 78 h 80"/>
                <a:gd name="T22" fmla="*/ 23 w 73"/>
                <a:gd name="T23" fmla="*/ 75 h 80"/>
                <a:gd name="T24" fmla="*/ 68 w 73"/>
                <a:gd name="T25" fmla="*/ 52 h 80"/>
                <a:gd name="T26" fmla="*/ 71 w 73"/>
                <a:gd name="T27" fmla="*/ 54 h 80"/>
                <a:gd name="T28" fmla="*/ 73 w 73"/>
                <a:gd name="T29" fmla="*/ 54 h 80"/>
                <a:gd name="T30" fmla="*/ 67 w 73"/>
                <a:gd name="T31" fmla="*/ 40 h 80"/>
                <a:gd name="T32" fmla="*/ 17 w 73"/>
                <a:gd name="T33" fmla="*/ 66 h 80"/>
                <a:gd name="T34" fmla="*/ 23 w 73"/>
                <a:gd name="T35" fmla="*/ 33 h 80"/>
                <a:gd name="T36" fmla="*/ 45 w 73"/>
                <a:gd name="T37" fmla="*/ 51 h 80"/>
                <a:gd name="T38" fmla="*/ 17 w 73"/>
                <a:gd name="T39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80">
                  <a:moveTo>
                    <a:pt x="67" y="40"/>
                  </a:moveTo>
                  <a:cubicBezTo>
                    <a:pt x="52" y="48"/>
                    <a:pt x="52" y="48"/>
                    <a:pt x="52" y="48"/>
                  </a:cubicBezTo>
                  <a:cubicBezTo>
                    <a:pt x="52" y="36"/>
                    <a:pt x="55" y="24"/>
                    <a:pt x="54" y="17"/>
                  </a:cubicBezTo>
                  <a:cubicBezTo>
                    <a:pt x="51" y="8"/>
                    <a:pt x="49" y="6"/>
                    <a:pt x="41" y="0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5"/>
                    <a:pt x="42" y="5"/>
                    <a:pt x="43" y="11"/>
                  </a:cubicBezTo>
                  <a:cubicBezTo>
                    <a:pt x="46" y="18"/>
                    <a:pt x="45" y="23"/>
                    <a:pt x="43" y="31"/>
                  </a:cubicBezTo>
                  <a:cubicBezTo>
                    <a:pt x="39" y="23"/>
                    <a:pt x="29" y="20"/>
                    <a:pt x="19" y="23"/>
                  </a:cubicBezTo>
                  <a:cubicBezTo>
                    <a:pt x="7" y="26"/>
                    <a:pt x="0" y="39"/>
                    <a:pt x="5" y="51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3" y="54"/>
                    <a:pt x="73" y="54"/>
                    <a:pt x="73" y="54"/>
                  </a:cubicBezTo>
                  <a:lnTo>
                    <a:pt x="67" y="40"/>
                  </a:lnTo>
                  <a:close/>
                  <a:moveTo>
                    <a:pt x="17" y="66"/>
                  </a:moveTo>
                  <a:cubicBezTo>
                    <a:pt x="11" y="54"/>
                    <a:pt x="8" y="37"/>
                    <a:pt x="23" y="33"/>
                  </a:cubicBezTo>
                  <a:cubicBezTo>
                    <a:pt x="36" y="30"/>
                    <a:pt x="44" y="42"/>
                    <a:pt x="45" y="51"/>
                  </a:cubicBezTo>
                  <a:lnTo>
                    <a:pt x="17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975601" y="4741863"/>
              <a:ext cx="39688" cy="44450"/>
            </a:xfrm>
            <a:custGeom>
              <a:avLst/>
              <a:gdLst>
                <a:gd name="T0" fmla="*/ 3 w 64"/>
                <a:gd name="T1" fmla="*/ 59 h 68"/>
                <a:gd name="T2" fmla="*/ 4 w 64"/>
                <a:gd name="T3" fmla="*/ 13 h 68"/>
                <a:gd name="T4" fmla="*/ 0 w 64"/>
                <a:gd name="T5" fmla="*/ 0 h 68"/>
                <a:gd name="T6" fmla="*/ 16 w 64"/>
                <a:gd name="T7" fmla="*/ 10 h 68"/>
                <a:gd name="T8" fmla="*/ 12 w 64"/>
                <a:gd name="T9" fmla="*/ 12 h 68"/>
                <a:gd name="T10" fmla="*/ 10 w 64"/>
                <a:gd name="T11" fmla="*/ 31 h 68"/>
                <a:gd name="T12" fmla="*/ 61 w 64"/>
                <a:gd name="T13" fmla="*/ 30 h 68"/>
                <a:gd name="T14" fmla="*/ 62 w 64"/>
                <a:gd name="T15" fmla="*/ 28 h 68"/>
                <a:gd name="T16" fmla="*/ 64 w 64"/>
                <a:gd name="T17" fmla="*/ 28 h 68"/>
                <a:gd name="T18" fmla="*/ 64 w 64"/>
                <a:gd name="T19" fmla="*/ 46 h 68"/>
                <a:gd name="T20" fmla="*/ 63 w 64"/>
                <a:gd name="T21" fmla="*/ 46 h 68"/>
                <a:gd name="T22" fmla="*/ 61 w 64"/>
                <a:gd name="T23" fmla="*/ 42 h 68"/>
                <a:gd name="T24" fmla="*/ 10 w 64"/>
                <a:gd name="T25" fmla="*/ 43 h 68"/>
                <a:gd name="T26" fmla="*/ 11 w 64"/>
                <a:gd name="T27" fmla="*/ 57 h 68"/>
                <a:gd name="T28" fmla="*/ 14 w 64"/>
                <a:gd name="T29" fmla="*/ 59 h 68"/>
                <a:gd name="T30" fmla="*/ 1 w 64"/>
                <a:gd name="T31" fmla="*/ 68 h 68"/>
                <a:gd name="T32" fmla="*/ 3 w 64"/>
                <a:gd name="T33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8">
                  <a:moveTo>
                    <a:pt x="3" y="59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4" y="11"/>
                    <a:pt x="13" y="11"/>
                    <a:pt x="12" y="12"/>
                  </a:cubicBezTo>
                  <a:cubicBezTo>
                    <a:pt x="10" y="14"/>
                    <a:pt x="10" y="20"/>
                    <a:pt x="10" y="31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8"/>
                    <a:pt x="10" y="56"/>
                    <a:pt x="11" y="57"/>
                  </a:cubicBezTo>
                  <a:cubicBezTo>
                    <a:pt x="12" y="58"/>
                    <a:pt x="13" y="59"/>
                    <a:pt x="14" y="59"/>
                  </a:cubicBezTo>
                  <a:cubicBezTo>
                    <a:pt x="1" y="68"/>
                    <a:pt x="1" y="68"/>
                    <a:pt x="1" y="68"/>
                  </a:cubicBezTo>
                  <a:lnTo>
                    <a:pt x="3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7974013" y="4789488"/>
              <a:ext cx="39688" cy="17463"/>
            </a:xfrm>
            <a:custGeom>
              <a:avLst/>
              <a:gdLst>
                <a:gd name="T0" fmla="*/ 24 w 25"/>
                <a:gd name="T1" fmla="*/ 11 h 11"/>
                <a:gd name="T2" fmla="*/ 25 w 25"/>
                <a:gd name="T3" fmla="*/ 3 h 11"/>
                <a:gd name="T4" fmla="*/ 24 w 25"/>
                <a:gd name="T5" fmla="*/ 3 h 11"/>
                <a:gd name="T6" fmla="*/ 23 w 25"/>
                <a:gd name="T7" fmla="*/ 4 h 11"/>
                <a:gd name="T8" fmla="*/ 3 w 25"/>
                <a:gd name="T9" fmla="*/ 1 h 11"/>
                <a:gd name="T10" fmla="*/ 3 w 25"/>
                <a:gd name="T11" fmla="*/ 0 h 11"/>
                <a:gd name="T12" fmla="*/ 1 w 25"/>
                <a:gd name="T13" fmla="*/ 0 h 11"/>
                <a:gd name="T14" fmla="*/ 0 w 25"/>
                <a:gd name="T15" fmla="*/ 7 h 11"/>
                <a:gd name="T16" fmla="*/ 1 w 25"/>
                <a:gd name="T17" fmla="*/ 7 h 11"/>
                <a:gd name="T18" fmla="*/ 3 w 25"/>
                <a:gd name="T19" fmla="*/ 6 h 11"/>
                <a:gd name="T20" fmla="*/ 22 w 25"/>
                <a:gd name="T21" fmla="*/ 9 h 11"/>
                <a:gd name="T22" fmla="*/ 23 w 25"/>
                <a:gd name="T23" fmla="*/ 11 h 11"/>
                <a:gd name="T24" fmla="*/ 24 w 25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1">
                  <a:moveTo>
                    <a:pt x="24" y="11"/>
                  </a:moveTo>
                  <a:lnTo>
                    <a:pt x="25" y="3"/>
                  </a:lnTo>
                  <a:lnTo>
                    <a:pt x="24" y="3"/>
                  </a:lnTo>
                  <a:lnTo>
                    <a:pt x="23" y="4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6"/>
                  </a:lnTo>
                  <a:lnTo>
                    <a:pt x="22" y="9"/>
                  </a:lnTo>
                  <a:lnTo>
                    <a:pt x="23" y="11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7962901" y="4805363"/>
              <a:ext cx="44450" cy="42863"/>
            </a:xfrm>
            <a:custGeom>
              <a:avLst/>
              <a:gdLst>
                <a:gd name="T0" fmla="*/ 54 w 70"/>
                <a:gd name="T1" fmla="*/ 13 h 67"/>
                <a:gd name="T2" fmla="*/ 56 w 70"/>
                <a:gd name="T3" fmla="*/ 11 h 67"/>
                <a:gd name="T4" fmla="*/ 68 w 70"/>
                <a:gd name="T5" fmla="*/ 16 h 67"/>
                <a:gd name="T6" fmla="*/ 66 w 70"/>
                <a:gd name="T7" fmla="*/ 41 h 67"/>
                <a:gd name="T8" fmla="*/ 22 w 70"/>
                <a:gd name="T9" fmla="*/ 58 h 67"/>
                <a:gd name="T10" fmla="*/ 10 w 70"/>
                <a:gd name="T11" fmla="*/ 13 h 67"/>
                <a:gd name="T12" fmla="*/ 17 w 70"/>
                <a:gd name="T13" fmla="*/ 0 h 67"/>
                <a:gd name="T14" fmla="*/ 30 w 70"/>
                <a:gd name="T15" fmla="*/ 5 h 67"/>
                <a:gd name="T16" fmla="*/ 29 w 70"/>
                <a:gd name="T17" fmla="*/ 8 h 67"/>
                <a:gd name="T18" fmla="*/ 15 w 70"/>
                <a:gd name="T19" fmla="*/ 17 h 67"/>
                <a:gd name="T20" fmla="*/ 26 w 70"/>
                <a:gd name="T21" fmla="*/ 42 h 67"/>
                <a:gd name="T22" fmla="*/ 59 w 70"/>
                <a:gd name="T23" fmla="*/ 36 h 67"/>
                <a:gd name="T24" fmla="*/ 54 w 70"/>
                <a:gd name="T25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67">
                  <a:moveTo>
                    <a:pt x="54" y="13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70" y="25"/>
                    <a:pt x="70" y="32"/>
                    <a:pt x="66" y="41"/>
                  </a:cubicBezTo>
                  <a:cubicBezTo>
                    <a:pt x="57" y="57"/>
                    <a:pt x="45" y="67"/>
                    <a:pt x="22" y="58"/>
                  </a:cubicBezTo>
                  <a:cubicBezTo>
                    <a:pt x="0" y="48"/>
                    <a:pt x="3" y="30"/>
                    <a:pt x="10" y="13"/>
                  </a:cubicBezTo>
                  <a:cubicBezTo>
                    <a:pt x="12" y="8"/>
                    <a:pt x="14" y="5"/>
                    <a:pt x="17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3" y="8"/>
                    <a:pt x="18" y="12"/>
                    <a:pt x="15" y="17"/>
                  </a:cubicBezTo>
                  <a:cubicBezTo>
                    <a:pt x="10" y="27"/>
                    <a:pt x="17" y="35"/>
                    <a:pt x="26" y="42"/>
                  </a:cubicBezTo>
                  <a:cubicBezTo>
                    <a:pt x="35" y="49"/>
                    <a:pt x="54" y="46"/>
                    <a:pt x="59" y="36"/>
                  </a:cubicBezTo>
                  <a:cubicBezTo>
                    <a:pt x="62" y="29"/>
                    <a:pt x="60" y="20"/>
                    <a:pt x="54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7953376" y="4840288"/>
              <a:ext cx="39688" cy="28575"/>
            </a:xfrm>
            <a:custGeom>
              <a:avLst/>
              <a:gdLst>
                <a:gd name="T0" fmla="*/ 21 w 25"/>
                <a:gd name="T1" fmla="*/ 18 h 18"/>
                <a:gd name="T2" fmla="*/ 25 w 25"/>
                <a:gd name="T3" fmla="*/ 11 h 18"/>
                <a:gd name="T4" fmla="*/ 25 w 25"/>
                <a:gd name="T5" fmla="*/ 11 h 18"/>
                <a:gd name="T6" fmla="*/ 23 w 25"/>
                <a:gd name="T7" fmla="*/ 12 h 18"/>
                <a:gd name="T8" fmla="*/ 4 w 25"/>
                <a:gd name="T9" fmla="*/ 2 h 18"/>
                <a:gd name="T10" fmla="*/ 5 w 25"/>
                <a:gd name="T11" fmla="*/ 1 h 18"/>
                <a:gd name="T12" fmla="*/ 3 w 25"/>
                <a:gd name="T13" fmla="*/ 0 h 18"/>
                <a:gd name="T14" fmla="*/ 0 w 25"/>
                <a:gd name="T15" fmla="*/ 7 h 18"/>
                <a:gd name="T16" fmla="*/ 1 w 25"/>
                <a:gd name="T17" fmla="*/ 8 h 18"/>
                <a:gd name="T18" fmla="*/ 3 w 25"/>
                <a:gd name="T19" fmla="*/ 6 h 18"/>
                <a:gd name="T20" fmla="*/ 20 w 25"/>
                <a:gd name="T21" fmla="*/ 16 h 18"/>
                <a:gd name="T22" fmla="*/ 20 w 25"/>
                <a:gd name="T23" fmla="*/ 18 h 18"/>
                <a:gd name="T24" fmla="*/ 21 w 25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1" y="18"/>
                  </a:moveTo>
                  <a:lnTo>
                    <a:pt x="25" y="11"/>
                  </a:lnTo>
                  <a:lnTo>
                    <a:pt x="25" y="11"/>
                  </a:lnTo>
                  <a:lnTo>
                    <a:pt x="23" y="12"/>
                  </a:lnTo>
                  <a:lnTo>
                    <a:pt x="4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7935913" y="4864100"/>
              <a:ext cx="47625" cy="34925"/>
            </a:xfrm>
            <a:custGeom>
              <a:avLst/>
              <a:gdLst>
                <a:gd name="T0" fmla="*/ 46 w 76"/>
                <a:gd name="T1" fmla="*/ 55 h 55"/>
                <a:gd name="T2" fmla="*/ 76 w 76"/>
                <a:gd name="T3" fmla="*/ 21 h 55"/>
                <a:gd name="T4" fmla="*/ 69 w 76"/>
                <a:gd name="T5" fmla="*/ 5 h 55"/>
                <a:gd name="T6" fmla="*/ 65 w 76"/>
                <a:gd name="T7" fmla="*/ 10 h 55"/>
                <a:gd name="T8" fmla="*/ 66 w 76"/>
                <a:gd name="T9" fmla="*/ 20 h 55"/>
                <a:gd name="T10" fmla="*/ 53 w 76"/>
                <a:gd name="T11" fmla="*/ 38 h 55"/>
                <a:gd name="T12" fmla="*/ 15 w 76"/>
                <a:gd name="T13" fmla="*/ 7 h 55"/>
                <a:gd name="T14" fmla="*/ 17 w 76"/>
                <a:gd name="T15" fmla="*/ 3 h 55"/>
                <a:gd name="T16" fmla="*/ 13 w 76"/>
                <a:gd name="T17" fmla="*/ 0 h 55"/>
                <a:gd name="T18" fmla="*/ 0 w 76"/>
                <a:gd name="T19" fmla="*/ 17 h 55"/>
                <a:gd name="T20" fmla="*/ 4 w 76"/>
                <a:gd name="T21" fmla="*/ 19 h 55"/>
                <a:gd name="T22" fmla="*/ 8 w 76"/>
                <a:gd name="T23" fmla="*/ 17 h 55"/>
                <a:gd name="T24" fmla="*/ 45 w 76"/>
                <a:gd name="T25" fmla="*/ 48 h 55"/>
                <a:gd name="T26" fmla="*/ 45 w 76"/>
                <a:gd name="T27" fmla="*/ 53 h 55"/>
                <a:gd name="T28" fmla="*/ 46 w 76"/>
                <a:gd name="T2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5">
                  <a:moveTo>
                    <a:pt x="46" y="55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7" y="16"/>
                    <a:pt x="66" y="20"/>
                  </a:cubicBezTo>
                  <a:cubicBezTo>
                    <a:pt x="65" y="28"/>
                    <a:pt x="53" y="38"/>
                    <a:pt x="53" y="3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53"/>
                    <a:pt x="45" y="53"/>
                    <a:pt x="45" y="53"/>
                  </a:cubicBezTo>
                  <a:lnTo>
                    <a:pt x="4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7880351" y="4895850"/>
              <a:ext cx="33338" cy="52388"/>
            </a:xfrm>
            <a:custGeom>
              <a:avLst/>
              <a:gdLst>
                <a:gd name="T0" fmla="*/ 29 w 52"/>
                <a:gd name="T1" fmla="*/ 81 h 81"/>
                <a:gd name="T2" fmla="*/ 46 w 52"/>
                <a:gd name="T3" fmla="*/ 73 h 81"/>
                <a:gd name="T4" fmla="*/ 44 w 52"/>
                <a:gd name="T5" fmla="*/ 71 h 81"/>
                <a:gd name="T6" fmla="*/ 40 w 52"/>
                <a:gd name="T7" fmla="*/ 70 h 81"/>
                <a:gd name="T8" fmla="*/ 28 w 52"/>
                <a:gd name="T9" fmla="*/ 47 h 81"/>
                <a:gd name="T10" fmla="*/ 44 w 52"/>
                <a:gd name="T11" fmla="*/ 39 h 81"/>
                <a:gd name="T12" fmla="*/ 52 w 52"/>
                <a:gd name="T13" fmla="*/ 38 h 81"/>
                <a:gd name="T14" fmla="*/ 46 w 52"/>
                <a:gd name="T15" fmla="*/ 27 h 81"/>
                <a:gd name="T16" fmla="*/ 41 w 52"/>
                <a:gd name="T17" fmla="*/ 32 h 81"/>
                <a:gd name="T18" fmla="*/ 25 w 52"/>
                <a:gd name="T19" fmla="*/ 41 h 81"/>
                <a:gd name="T20" fmla="*/ 17 w 52"/>
                <a:gd name="T21" fmla="*/ 24 h 81"/>
                <a:gd name="T22" fmla="*/ 35 w 52"/>
                <a:gd name="T23" fmla="*/ 14 h 81"/>
                <a:gd name="T24" fmla="*/ 42 w 52"/>
                <a:gd name="T25" fmla="*/ 12 h 81"/>
                <a:gd name="T26" fmla="*/ 43 w 52"/>
                <a:gd name="T27" fmla="*/ 7 h 81"/>
                <a:gd name="T28" fmla="*/ 47 w 52"/>
                <a:gd name="T29" fmla="*/ 0 h 81"/>
                <a:gd name="T30" fmla="*/ 0 w 52"/>
                <a:gd name="T31" fmla="*/ 27 h 81"/>
                <a:gd name="T32" fmla="*/ 1 w 52"/>
                <a:gd name="T33" fmla="*/ 31 h 81"/>
                <a:gd name="T34" fmla="*/ 6 w 52"/>
                <a:gd name="T35" fmla="*/ 30 h 81"/>
                <a:gd name="T36" fmla="*/ 28 w 52"/>
                <a:gd name="T37" fmla="*/ 75 h 81"/>
                <a:gd name="T38" fmla="*/ 27 w 52"/>
                <a:gd name="T39" fmla="*/ 79 h 81"/>
                <a:gd name="T40" fmla="*/ 29 w 52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81">
                  <a:moveTo>
                    <a:pt x="29" y="81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38" y="41"/>
                    <a:pt x="44" y="39"/>
                  </a:cubicBezTo>
                  <a:cubicBezTo>
                    <a:pt x="47" y="38"/>
                    <a:pt x="52" y="38"/>
                    <a:pt x="52" y="3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3" y="31"/>
                    <a:pt x="41" y="32"/>
                  </a:cubicBezTo>
                  <a:cubicBezTo>
                    <a:pt x="36" y="37"/>
                    <a:pt x="25" y="41"/>
                    <a:pt x="25" y="41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28" y="16"/>
                    <a:pt x="35" y="14"/>
                  </a:cubicBezTo>
                  <a:cubicBezTo>
                    <a:pt x="38" y="13"/>
                    <a:pt x="42" y="12"/>
                    <a:pt x="42" y="12"/>
                  </a:cubicBezTo>
                  <a:cubicBezTo>
                    <a:pt x="42" y="12"/>
                    <a:pt x="43" y="9"/>
                    <a:pt x="43" y="7"/>
                  </a:cubicBezTo>
                  <a:cubicBezTo>
                    <a:pt x="44" y="4"/>
                    <a:pt x="47" y="0"/>
                    <a:pt x="47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7" y="79"/>
                    <a:pt x="27" y="79"/>
                    <a:pt x="27" y="79"/>
                  </a:cubicBezTo>
                  <a:lnTo>
                    <a:pt x="29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7685088" y="4448175"/>
              <a:ext cx="254000" cy="468313"/>
            </a:xfrm>
            <a:custGeom>
              <a:avLst/>
              <a:gdLst>
                <a:gd name="T0" fmla="*/ 334 w 401"/>
                <a:gd name="T1" fmla="*/ 149 h 738"/>
                <a:gd name="T2" fmla="*/ 224 w 401"/>
                <a:gd name="T3" fmla="*/ 31 h 738"/>
                <a:gd name="T4" fmla="*/ 177 w 401"/>
                <a:gd name="T5" fmla="*/ 31 h 738"/>
                <a:gd name="T6" fmla="*/ 67 w 401"/>
                <a:gd name="T7" fmla="*/ 149 h 738"/>
                <a:gd name="T8" fmla="*/ 0 w 401"/>
                <a:gd name="T9" fmla="*/ 273 h 738"/>
                <a:gd name="T10" fmla="*/ 200 w 401"/>
                <a:gd name="T11" fmla="*/ 738 h 738"/>
                <a:gd name="T12" fmla="*/ 401 w 401"/>
                <a:gd name="T13" fmla="*/ 273 h 738"/>
                <a:gd name="T14" fmla="*/ 263 w 401"/>
                <a:gd name="T15" fmla="*/ 199 h 738"/>
                <a:gd name="T16" fmla="*/ 312 w 401"/>
                <a:gd name="T17" fmla="*/ 149 h 738"/>
                <a:gd name="T18" fmla="*/ 224 w 401"/>
                <a:gd name="T19" fmla="*/ 89 h 738"/>
                <a:gd name="T20" fmla="*/ 200 w 401"/>
                <a:gd name="T21" fmla="*/ 199 h 738"/>
                <a:gd name="T22" fmla="*/ 241 w 401"/>
                <a:gd name="T23" fmla="*/ 147 h 738"/>
                <a:gd name="T24" fmla="*/ 200 w 401"/>
                <a:gd name="T25" fmla="*/ 17 h 738"/>
                <a:gd name="T26" fmla="*/ 238 w 401"/>
                <a:gd name="T27" fmla="*/ 61 h 738"/>
                <a:gd name="T28" fmla="*/ 194 w 401"/>
                <a:gd name="T29" fmla="*/ 92 h 738"/>
                <a:gd name="T30" fmla="*/ 177 w 401"/>
                <a:gd name="T31" fmla="*/ 89 h 738"/>
                <a:gd name="T32" fmla="*/ 177 w 401"/>
                <a:gd name="T33" fmla="*/ 89 h 738"/>
                <a:gd name="T34" fmla="*/ 138 w 401"/>
                <a:gd name="T35" fmla="*/ 147 h 738"/>
                <a:gd name="T36" fmla="*/ 200 w 401"/>
                <a:gd name="T37" fmla="*/ 221 h 738"/>
                <a:gd name="T38" fmla="*/ 294 w 401"/>
                <a:gd name="T39" fmla="*/ 231 h 738"/>
                <a:gd name="T40" fmla="*/ 225 w 401"/>
                <a:gd name="T41" fmla="*/ 274 h 738"/>
                <a:gd name="T42" fmla="*/ 177 w 401"/>
                <a:gd name="T43" fmla="*/ 241 h 738"/>
                <a:gd name="T44" fmla="*/ 174 w 401"/>
                <a:gd name="T45" fmla="*/ 272 h 738"/>
                <a:gd name="T46" fmla="*/ 106 w 401"/>
                <a:gd name="T47" fmla="*/ 231 h 738"/>
                <a:gd name="T48" fmla="*/ 41 w 401"/>
                <a:gd name="T49" fmla="*/ 391 h 738"/>
                <a:gd name="T50" fmla="*/ 168 w 401"/>
                <a:gd name="T51" fmla="*/ 357 h 738"/>
                <a:gd name="T52" fmla="*/ 47 w 401"/>
                <a:gd name="T53" fmla="*/ 413 h 738"/>
                <a:gd name="T54" fmla="*/ 47 w 401"/>
                <a:gd name="T55" fmla="*/ 413 h 738"/>
                <a:gd name="T56" fmla="*/ 152 w 401"/>
                <a:gd name="T57" fmla="*/ 650 h 738"/>
                <a:gd name="T58" fmla="*/ 249 w 401"/>
                <a:gd name="T59" fmla="*/ 650 h 738"/>
                <a:gd name="T60" fmla="*/ 227 w 401"/>
                <a:gd name="T61" fmla="*/ 534 h 738"/>
                <a:gd name="T62" fmla="*/ 194 w 401"/>
                <a:gd name="T63" fmla="*/ 711 h 738"/>
                <a:gd name="T64" fmla="*/ 93 w 401"/>
                <a:gd name="T65" fmla="*/ 534 h 738"/>
                <a:gd name="T66" fmla="*/ 173 w 401"/>
                <a:gd name="T67" fmla="*/ 413 h 738"/>
                <a:gd name="T68" fmla="*/ 330 w 401"/>
                <a:gd name="T69" fmla="*/ 484 h 738"/>
                <a:gd name="T70" fmla="*/ 189 w 401"/>
                <a:gd name="T71" fmla="*/ 391 h 738"/>
                <a:gd name="T72" fmla="*/ 230 w 401"/>
                <a:gd name="T73" fmla="*/ 391 h 738"/>
                <a:gd name="T74" fmla="*/ 249 w 401"/>
                <a:gd name="T75" fmla="*/ 413 h 738"/>
                <a:gd name="T76" fmla="*/ 307 w 401"/>
                <a:gd name="T77" fmla="*/ 391 h 738"/>
                <a:gd name="T78" fmla="*/ 361 w 401"/>
                <a:gd name="T79" fmla="*/ 391 h 738"/>
                <a:gd name="T80" fmla="*/ 374 w 401"/>
                <a:gd name="T81" fmla="*/ 336 h 738"/>
                <a:gd name="T82" fmla="*/ 200 w 401"/>
                <a:gd name="T83" fmla="*/ 364 h 738"/>
                <a:gd name="T84" fmla="*/ 29 w 401"/>
                <a:gd name="T85" fmla="*/ 336 h 738"/>
                <a:gd name="T86" fmla="*/ 132 w 401"/>
                <a:gd name="T87" fmla="*/ 256 h 738"/>
                <a:gd name="T88" fmla="*/ 145 w 401"/>
                <a:gd name="T89" fmla="*/ 300 h 738"/>
                <a:gd name="T90" fmla="*/ 194 w 401"/>
                <a:gd name="T91" fmla="*/ 273 h 738"/>
                <a:gd name="T92" fmla="*/ 198 w 401"/>
                <a:gd name="T93" fmla="*/ 252 h 738"/>
                <a:gd name="T94" fmla="*/ 205 w 401"/>
                <a:gd name="T95" fmla="*/ 278 h 738"/>
                <a:gd name="T96" fmla="*/ 281 w 401"/>
                <a:gd name="T97" fmla="*/ 280 h 738"/>
                <a:gd name="T98" fmla="*/ 294 w 401"/>
                <a:gd name="T99" fmla="*/ 25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1" h="738">
                  <a:moveTo>
                    <a:pt x="392" y="207"/>
                  </a:moveTo>
                  <a:cubicBezTo>
                    <a:pt x="389" y="199"/>
                    <a:pt x="389" y="199"/>
                    <a:pt x="389" y="199"/>
                  </a:cubicBezTo>
                  <a:cubicBezTo>
                    <a:pt x="334" y="199"/>
                    <a:pt x="334" y="199"/>
                    <a:pt x="334" y="199"/>
                  </a:cubicBezTo>
                  <a:cubicBezTo>
                    <a:pt x="334" y="149"/>
                    <a:pt x="334" y="149"/>
                    <a:pt x="334" y="149"/>
                  </a:cubicBezTo>
                  <a:cubicBezTo>
                    <a:pt x="334" y="135"/>
                    <a:pt x="327" y="121"/>
                    <a:pt x="308" y="115"/>
                  </a:cubicBezTo>
                  <a:cubicBezTo>
                    <a:pt x="295" y="99"/>
                    <a:pt x="276" y="85"/>
                    <a:pt x="255" y="76"/>
                  </a:cubicBezTo>
                  <a:cubicBezTo>
                    <a:pt x="255" y="31"/>
                    <a:pt x="255" y="31"/>
                    <a:pt x="255" y="31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7" y="31"/>
                    <a:pt x="177" y="31"/>
                    <a:pt x="177" y="31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25" y="85"/>
                    <a:pt x="106" y="99"/>
                    <a:pt x="93" y="115"/>
                  </a:cubicBezTo>
                  <a:cubicBezTo>
                    <a:pt x="74" y="121"/>
                    <a:pt x="67" y="135"/>
                    <a:pt x="67" y="149"/>
                  </a:cubicBezTo>
                  <a:cubicBezTo>
                    <a:pt x="67" y="199"/>
                    <a:pt x="67" y="199"/>
                    <a:pt x="67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3" y="227"/>
                    <a:pt x="0" y="249"/>
                    <a:pt x="0" y="273"/>
                  </a:cubicBezTo>
                  <a:cubicBezTo>
                    <a:pt x="0" y="347"/>
                    <a:pt x="28" y="433"/>
                    <a:pt x="55" y="501"/>
                  </a:cubicBezTo>
                  <a:cubicBezTo>
                    <a:pt x="96" y="602"/>
                    <a:pt x="150" y="695"/>
                    <a:pt x="179" y="726"/>
                  </a:cubicBezTo>
                  <a:cubicBezTo>
                    <a:pt x="185" y="732"/>
                    <a:pt x="191" y="738"/>
                    <a:pt x="200" y="738"/>
                  </a:cubicBezTo>
                  <a:cubicBezTo>
                    <a:pt x="200" y="738"/>
                    <a:pt x="200" y="738"/>
                    <a:pt x="200" y="738"/>
                  </a:cubicBezTo>
                  <a:cubicBezTo>
                    <a:pt x="201" y="738"/>
                    <a:pt x="201" y="738"/>
                    <a:pt x="201" y="738"/>
                  </a:cubicBezTo>
                  <a:cubicBezTo>
                    <a:pt x="210" y="738"/>
                    <a:pt x="215" y="732"/>
                    <a:pt x="222" y="726"/>
                  </a:cubicBezTo>
                  <a:cubicBezTo>
                    <a:pt x="251" y="695"/>
                    <a:pt x="306" y="602"/>
                    <a:pt x="347" y="501"/>
                  </a:cubicBezTo>
                  <a:cubicBezTo>
                    <a:pt x="374" y="433"/>
                    <a:pt x="401" y="347"/>
                    <a:pt x="401" y="273"/>
                  </a:cubicBezTo>
                  <a:cubicBezTo>
                    <a:pt x="401" y="249"/>
                    <a:pt x="399" y="227"/>
                    <a:pt x="392" y="207"/>
                  </a:cubicBezTo>
                  <a:moveTo>
                    <a:pt x="312" y="149"/>
                  </a:moveTo>
                  <a:cubicBezTo>
                    <a:pt x="312" y="199"/>
                    <a:pt x="312" y="199"/>
                    <a:pt x="312" y="199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63" y="147"/>
                    <a:pt x="263" y="147"/>
                    <a:pt x="263" y="147"/>
                  </a:cubicBezTo>
                  <a:cubicBezTo>
                    <a:pt x="263" y="140"/>
                    <a:pt x="264" y="139"/>
                    <a:pt x="266" y="138"/>
                  </a:cubicBezTo>
                  <a:cubicBezTo>
                    <a:pt x="268" y="136"/>
                    <a:pt x="275" y="134"/>
                    <a:pt x="290" y="134"/>
                  </a:cubicBezTo>
                  <a:cubicBezTo>
                    <a:pt x="310" y="134"/>
                    <a:pt x="312" y="143"/>
                    <a:pt x="312" y="149"/>
                  </a:cubicBezTo>
                  <a:moveTo>
                    <a:pt x="276" y="113"/>
                  </a:moveTo>
                  <a:cubicBezTo>
                    <a:pt x="269" y="114"/>
                    <a:pt x="261" y="116"/>
                    <a:pt x="255" y="119"/>
                  </a:cubicBezTo>
                  <a:cubicBezTo>
                    <a:pt x="248" y="108"/>
                    <a:pt x="238" y="101"/>
                    <a:pt x="224" y="97"/>
                  </a:cubicBezTo>
                  <a:cubicBezTo>
                    <a:pt x="224" y="89"/>
                    <a:pt x="224" y="89"/>
                    <a:pt x="224" y="89"/>
                  </a:cubicBezTo>
                  <a:cubicBezTo>
                    <a:pt x="243" y="93"/>
                    <a:pt x="262" y="101"/>
                    <a:pt x="276" y="113"/>
                  </a:cubicBezTo>
                  <a:moveTo>
                    <a:pt x="241" y="147"/>
                  </a:moveTo>
                  <a:cubicBezTo>
                    <a:pt x="241" y="199"/>
                    <a:pt x="241" y="199"/>
                    <a:pt x="241" y="199"/>
                  </a:cubicBezTo>
                  <a:cubicBezTo>
                    <a:pt x="200" y="199"/>
                    <a:pt x="200" y="199"/>
                    <a:pt x="200" y="199"/>
                  </a:cubicBezTo>
                  <a:cubicBezTo>
                    <a:pt x="160" y="199"/>
                    <a:pt x="160" y="199"/>
                    <a:pt x="160" y="199"/>
                  </a:cubicBezTo>
                  <a:cubicBezTo>
                    <a:pt x="160" y="147"/>
                    <a:pt x="160" y="147"/>
                    <a:pt x="160" y="147"/>
                  </a:cubicBezTo>
                  <a:cubicBezTo>
                    <a:pt x="160" y="132"/>
                    <a:pt x="170" y="114"/>
                    <a:pt x="200" y="114"/>
                  </a:cubicBezTo>
                  <a:cubicBezTo>
                    <a:pt x="231" y="114"/>
                    <a:pt x="241" y="132"/>
                    <a:pt x="241" y="147"/>
                  </a:cubicBezTo>
                  <a:moveTo>
                    <a:pt x="163" y="48"/>
                  </a:moveTo>
                  <a:cubicBezTo>
                    <a:pt x="194" y="48"/>
                    <a:pt x="194" y="48"/>
                    <a:pt x="194" y="4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200" y="17"/>
                    <a:pt x="200" y="17"/>
                    <a:pt x="200" y="17"/>
                  </a:cubicBezTo>
                  <a:cubicBezTo>
                    <a:pt x="207" y="17"/>
                    <a:pt x="207" y="17"/>
                    <a:pt x="207" y="17"/>
                  </a:cubicBezTo>
                  <a:cubicBezTo>
                    <a:pt x="207" y="48"/>
                    <a:pt x="207" y="48"/>
                    <a:pt x="207" y="48"/>
                  </a:cubicBezTo>
                  <a:cubicBezTo>
                    <a:pt x="238" y="48"/>
                    <a:pt x="238" y="48"/>
                    <a:pt x="238" y="48"/>
                  </a:cubicBezTo>
                  <a:cubicBezTo>
                    <a:pt x="238" y="61"/>
                    <a:pt x="238" y="61"/>
                    <a:pt x="238" y="61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7" y="92"/>
                    <a:pt x="207" y="92"/>
                    <a:pt x="207" y="92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194" y="92"/>
                    <a:pt x="194" y="92"/>
                    <a:pt x="194" y="92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63" y="61"/>
                    <a:pt x="163" y="61"/>
                    <a:pt x="163" y="61"/>
                  </a:cubicBezTo>
                  <a:lnTo>
                    <a:pt x="163" y="48"/>
                  </a:lnTo>
                  <a:close/>
                  <a:moveTo>
                    <a:pt x="177" y="89"/>
                  </a:moveTo>
                  <a:cubicBezTo>
                    <a:pt x="177" y="97"/>
                    <a:pt x="177" y="97"/>
                    <a:pt x="177" y="97"/>
                  </a:cubicBezTo>
                  <a:cubicBezTo>
                    <a:pt x="164" y="101"/>
                    <a:pt x="153" y="108"/>
                    <a:pt x="146" y="119"/>
                  </a:cubicBezTo>
                  <a:cubicBezTo>
                    <a:pt x="140" y="116"/>
                    <a:pt x="133" y="114"/>
                    <a:pt x="125" y="113"/>
                  </a:cubicBezTo>
                  <a:cubicBezTo>
                    <a:pt x="140" y="101"/>
                    <a:pt x="158" y="93"/>
                    <a:pt x="177" y="89"/>
                  </a:cubicBezTo>
                  <a:moveTo>
                    <a:pt x="89" y="149"/>
                  </a:moveTo>
                  <a:cubicBezTo>
                    <a:pt x="89" y="143"/>
                    <a:pt x="91" y="134"/>
                    <a:pt x="111" y="134"/>
                  </a:cubicBezTo>
                  <a:cubicBezTo>
                    <a:pt x="126" y="134"/>
                    <a:pt x="133" y="136"/>
                    <a:pt x="136" y="138"/>
                  </a:cubicBezTo>
                  <a:cubicBezTo>
                    <a:pt x="137" y="139"/>
                    <a:pt x="138" y="140"/>
                    <a:pt x="138" y="147"/>
                  </a:cubicBezTo>
                  <a:cubicBezTo>
                    <a:pt x="138" y="199"/>
                    <a:pt x="138" y="199"/>
                    <a:pt x="138" y="199"/>
                  </a:cubicBezTo>
                  <a:cubicBezTo>
                    <a:pt x="89" y="199"/>
                    <a:pt x="89" y="199"/>
                    <a:pt x="89" y="199"/>
                  </a:cubicBezTo>
                  <a:lnTo>
                    <a:pt x="89" y="149"/>
                  </a:lnTo>
                  <a:close/>
                  <a:moveTo>
                    <a:pt x="200" y="221"/>
                  </a:moveTo>
                  <a:cubicBezTo>
                    <a:pt x="200" y="221"/>
                    <a:pt x="200" y="221"/>
                    <a:pt x="200" y="221"/>
                  </a:cubicBezTo>
                  <a:cubicBezTo>
                    <a:pt x="374" y="221"/>
                    <a:pt x="374" y="221"/>
                    <a:pt x="374" y="221"/>
                  </a:cubicBezTo>
                  <a:cubicBezTo>
                    <a:pt x="374" y="224"/>
                    <a:pt x="375" y="228"/>
                    <a:pt x="376" y="231"/>
                  </a:cubicBezTo>
                  <a:cubicBezTo>
                    <a:pt x="294" y="231"/>
                    <a:pt x="294" y="231"/>
                    <a:pt x="294" y="231"/>
                  </a:cubicBezTo>
                  <a:cubicBezTo>
                    <a:pt x="260" y="231"/>
                    <a:pt x="245" y="240"/>
                    <a:pt x="245" y="259"/>
                  </a:cubicBezTo>
                  <a:cubicBezTo>
                    <a:pt x="245" y="266"/>
                    <a:pt x="248" y="272"/>
                    <a:pt x="254" y="277"/>
                  </a:cubicBezTo>
                  <a:cubicBezTo>
                    <a:pt x="250" y="279"/>
                    <a:pt x="233" y="284"/>
                    <a:pt x="231" y="285"/>
                  </a:cubicBezTo>
                  <a:cubicBezTo>
                    <a:pt x="229" y="283"/>
                    <a:pt x="225" y="280"/>
                    <a:pt x="225" y="274"/>
                  </a:cubicBezTo>
                  <a:cubicBezTo>
                    <a:pt x="226" y="272"/>
                    <a:pt x="230" y="266"/>
                    <a:pt x="230" y="258"/>
                  </a:cubicBezTo>
                  <a:cubicBezTo>
                    <a:pt x="230" y="246"/>
                    <a:pt x="222" y="234"/>
                    <a:pt x="200" y="233"/>
                  </a:cubicBezTo>
                  <a:cubicBezTo>
                    <a:pt x="190" y="233"/>
                    <a:pt x="184" y="236"/>
                    <a:pt x="178" y="240"/>
                  </a:cubicBezTo>
                  <a:cubicBezTo>
                    <a:pt x="178" y="241"/>
                    <a:pt x="178" y="241"/>
                    <a:pt x="177" y="241"/>
                  </a:cubicBezTo>
                  <a:cubicBezTo>
                    <a:pt x="168" y="244"/>
                    <a:pt x="163" y="250"/>
                    <a:pt x="163" y="258"/>
                  </a:cubicBezTo>
                  <a:cubicBezTo>
                    <a:pt x="163" y="267"/>
                    <a:pt x="163" y="267"/>
                    <a:pt x="163" y="267"/>
                  </a:cubicBezTo>
                  <a:cubicBezTo>
                    <a:pt x="163" y="267"/>
                    <a:pt x="167" y="267"/>
                    <a:pt x="169" y="268"/>
                  </a:cubicBezTo>
                  <a:cubicBezTo>
                    <a:pt x="172" y="269"/>
                    <a:pt x="173" y="270"/>
                    <a:pt x="174" y="272"/>
                  </a:cubicBezTo>
                  <a:cubicBezTo>
                    <a:pt x="176" y="275"/>
                    <a:pt x="174" y="283"/>
                    <a:pt x="169" y="285"/>
                  </a:cubicBezTo>
                  <a:cubicBezTo>
                    <a:pt x="167" y="284"/>
                    <a:pt x="150" y="279"/>
                    <a:pt x="146" y="277"/>
                  </a:cubicBezTo>
                  <a:cubicBezTo>
                    <a:pt x="152" y="272"/>
                    <a:pt x="156" y="266"/>
                    <a:pt x="156" y="259"/>
                  </a:cubicBezTo>
                  <a:cubicBezTo>
                    <a:pt x="156" y="240"/>
                    <a:pt x="141" y="231"/>
                    <a:pt x="106" y="231"/>
                  </a:cubicBezTo>
                  <a:cubicBezTo>
                    <a:pt x="26" y="231"/>
                    <a:pt x="26" y="231"/>
                    <a:pt x="26" y="231"/>
                  </a:cubicBezTo>
                  <a:cubicBezTo>
                    <a:pt x="27" y="228"/>
                    <a:pt x="28" y="224"/>
                    <a:pt x="29" y="221"/>
                  </a:cubicBezTo>
                  <a:lnTo>
                    <a:pt x="200" y="221"/>
                  </a:lnTo>
                  <a:close/>
                  <a:moveTo>
                    <a:pt x="41" y="391"/>
                  </a:moveTo>
                  <a:cubicBezTo>
                    <a:pt x="38" y="379"/>
                    <a:pt x="35" y="369"/>
                    <a:pt x="33" y="357"/>
                  </a:cubicBezTo>
                  <a:cubicBezTo>
                    <a:pt x="57" y="354"/>
                    <a:pt x="116" y="344"/>
                    <a:pt x="158" y="338"/>
                  </a:cubicBezTo>
                  <a:lnTo>
                    <a:pt x="41" y="391"/>
                  </a:lnTo>
                  <a:close/>
                  <a:moveTo>
                    <a:pt x="168" y="357"/>
                  </a:moveTo>
                  <a:cubicBezTo>
                    <a:pt x="145" y="391"/>
                    <a:pt x="145" y="391"/>
                    <a:pt x="145" y="391"/>
                  </a:cubicBezTo>
                  <a:cubicBezTo>
                    <a:pt x="95" y="391"/>
                    <a:pt x="95" y="391"/>
                    <a:pt x="95" y="391"/>
                  </a:cubicBezTo>
                  <a:lnTo>
                    <a:pt x="168" y="357"/>
                  </a:lnTo>
                  <a:close/>
                  <a:moveTo>
                    <a:pt x="47" y="413"/>
                  </a:moveTo>
                  <a:cubicBezTo>
                    <a:pt x="152" y="413"/>
                    <a:pt x="152" y="413"/>
                    <a:pt x="152" y="413"/>
                  </a:cubicBezTo>
                  <a:cubicBezTo>
                    <a:pt x="152" y="463"/>
                    <a:pt x="152" y="463"/>
                    <a:pt x="152" y="463"/>
                  </a:cubicBezTo>
                  <a:cubicBezTo>
                    <a:pt x="64" y="463"/>
                    <a:pt x="64" y="463"/>
                    <a:pt x="64" y="463"/>
                  </a:cubicBezTo>
                  <a:cubicBezTo>
                    <a:pt x="58" y="446"/>
                    <a:pt x="52" y="429"/>
                    <a:pt x="47" y="413"/>
                  </a:cubicBezTo>
                  <a:moveTo>
                    <a:pt x="152" y="650"/>
                  </a:moveTo>
                  <a:cubicBezTo>
                    <a:pt x="137" y="623"/>
                    <a:pt x="119" y="591"/>
                    <a:pt x="103" y="556"/>
                  </a:cubicBezTo>
                  <a:cubicBezTo>
                    <a:pt x="152" y="556"/>
                    <a:pt x="152" y="556"/>
                    <a:pt x="152" y="556"/>
                  </a:cubicBezTo>
                  <a:lnTo>
                    <a:pt x="152" y="650"/>
                  </a:lnTo>
                  <a:close/>
                  <a:moveTo>
                    <a:pt x="249" y="650"/>
                  </a:moveTo>
                  <a:cubicBezTo>
                    <a:pt x="249" y="556"/>
                    <a:pt x="249" y="556"/>
                    <a:pt x="249" y="556"/>
                  </a:cubicBezTo>
                  <a:cubicBezTo>
                    <a:pt x="299" y="556"/>
                    <a:pt x="299" y="556"/>
                    <a:pt x="299" y="556"/>
                  </a:cubicBezTo>
                  <a:cubicBezTo>
                    <a:pt x="282" y="591"/>
                    <a:pt x="265" y="623"/>
                    <a:pt x="249" y="650"/>
                  </a:cubicBezTo>
                  <a:moveTo>
                    <a:pt x="327" y="492"/>
                  </a:moveTo>
                  <a:cubicBezTo>
                    <a:pt x="321" y="507"/>
                    <a:pt x="314" y="520"/>
                    <a:pt x="308" y="534"/>
                  </a:cubicBezTo>
                  <a:cubicBezTo>
                    <a:pt x="238" y="534"/>
                    <a:pt x="238" y="534"/>
                    <a:pt x="238" y="534"/>
                  </a:cubicBezTo>
                  <a:cubicBezTo>
                    <a:pt x="227" y="534"/>
                    <a:pt x="227" y="534"/>
                    <a:pt x="227" y="534"/>
                  </a:cubicBezTo>
                  <a:cubicBezTo>
                    <a:pt x="227" y="684"/>
                    <a:pt x="227" y="684"/>
                    <a:pt x="227" y="684"/>
                  </a:cubicBezTo>
                  <a:cubicBezTo>
                    <a:pt x="219" y="695"/>
                    <a:pt x="212" y="704"/>
                    <a:pt x="206" y="711"/>
                  </a:cubicBezTo>
                  <a:cubicBezTo>
                    <a:pt x="204" y="712"/>
                    <a:pt x="202" y="715"/>
                    <a:pt x="200" y="716"/>
                  </a:cubicBezTo>
                  <a:cubicBezTo>
                    <a:pt x="199" y="715"/>
                    <a:pt x="196" y="712"/>
                    <a:pt x="194" y="711"/>
                  </a:cubicBezTo>
                  <a:cubicBezTo>
                    <a:pt x="188" y="704"/>
                    <a:pt x="182" y="695"/>
                    <a:pt x="173" y="684"/>
                  </a:cubicBezTo>
                  <a:cubicBezTo>
                    <a:pt x="173" y="534"/>
                    <a:pt x="173" y="534"/>
                    <a:pt x="173" y="534"/>
                  </a:cubicBezTo>
                  <a:cubicBezTo>
                    <a:pt x="163" y="534"/>
                    <a:pt x="163" y="534"/>
                    <a:pt x="163" y="534"/>
                  </a:cubicBezTo>
                  <a:cubicBezTo>
                    <a:pt x="93" y="534"/>
                    <a:pt x="93" y="534"/>
                    <a:pt x="93" y="534"/>
                  </a:cubicBezTo>
                  <a:cubicBezTo>
                    <a:pt x="87" y="520"/>
                    <a:pt x="81" y="507"/>
                    <a:pt x="75" y="492"/>
                  </a:cubicBezTo>
                  <a:cubicBezTo>
                    <a:pt x="74" y="490"/>
                    <a:pt x="73" y="487"/>
                    <a:pt x="72" y="484"/>
                  </a:cubicBezTo>
                  <a:cubicBezTo>
                    <a:pt x="173" y="484"/>
                    <a:pt x="173" y="484"/>
                    <a:pt x="173" y="484"/>
                  </a:cubicBezTo>
                  <a:cubicBezTo>
                    <a:pt x="173" y="413"/>
                    <a:pt x="173" y="413"/>
                    <a:pt x="173" y="413"/>
                  </a:cubicBezTo>
                  <a:cubicBezTo>
                    <a:pt x="200" y="413"/>
                    <a:pt x="200" y="413"/>
                    <a:pt x="200" y="413"/>
                  </a:cubicBezTo>
                  <a:cubicBezTo>
                    <a:pt x="227" y="413"/>
                    <a:pt x="227" y="413"/>
                    <a:pt x="227" y="413"/>
                  </a:cubicBezTo>
                  <a:cubicBezTo>
                    <a:pt x="227" y="484"/>
                    <a:pt x="227" y="484"/>
                    <a:pt x="227" y="484"/>
                  </a:cubicBezTo>
                  <a:cubicBezTo>
                    <a:pt x="330" y="484"/>
                    <a:pt x="330" y="484"/>
                    <a:pt x="330" y="484"/>
                  </a:cubicBezTo>
                  <a:cubicBezTo>
                    <a:pt x="329" y="487"/>
                    <a:pt x="328" y="490"/>
                    <a:pt x="327" y="492"/>
                  </a:cubicBezTo>
                  <a:moveTo>
                    <a:pt x="171" y="391"/>
                  </a:moveTo>
                  <a:cubicBezTo>
                    <a:pt x="189" y="364"/>
                    <a:pt x="189" y="364"/>
                    <a:pt x="189" y="364"/>
                  </a:cubicBezTo>
                  <a:cubicBezTo>
                    <a:pt x="189" y="391"/>
                    <a:pt x="189" y="391"/>
                    <a:pt x="189" y="391"/>
                  </a:cubicBezTo>
                  <a:lnTo>
                    <a:pt x="171" y="391"/>
                  </a:lnTo>
                  <a:close/>
                  <a:moveTo>
                    <a:pt x="211" y="391"/>
                  </a:moveTo>
                  <a:cubicBezTo>
                    <a:pt x="211" y="364"/>
                    <a:pt x="211" y="364"/>
                    <a:pt x="211" y="364"/>
                  </a:cubicBezTo>
                  <a:cubicBezTo>
                    <a:pt x="230" y="391"/>
                    <a:pt x="230" y="391"/>
                    <a:pt x="230" y="391"/>
                  </a:cubicBezTo>
                  <a:lnTo>
                    <a:pt x="211" y="391"/>
                  </a:lnTo>
                  <a:close/>
                  <a:moveTo>
                    <a:pt x="338" y="463"/>
                  </a:moveTo>
                  <a:cubicBezTo>
                    <a:pt x="249" y="463"/>
                    <a:pt x="249" y="463"/>
                    <a:pt x="249" y="463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355" y="413"/>
                    <a:pt x="355" y="413"/>
                    <a:pt x="355" y="413"/>
                  </a:cubicBezTo>
                  <a:cubicBezTo>
                    <a:pt x="350" y="429"/>
                    <a:pt x="344" y="446"/>
                    <a:pt x="338" y="463"/>
                  </a:cubicBezTo>
                  <a:moveTo>
                    <a:pt x="232" y="357"/>
                  </a:moveTo>
                  <a:cubicBezTo>
                    <a:pt x="307" y="391"/>
                    <a:pt x="307" y="391"/>
                    <a:pt x="307" y="391"/>
                  </a:cubicBezTo>
                  <a:cubicBezTo>
                    <a:pt x="256" y="391"/>
                    <a:pt x="256" y="391"/>
                    <a:pt x="256" y="391"/>
                  </a:cubicBezTo>
                  <a:lnTo>
                    <a:pt x="232" y="357"/>
                  </a:lnTo>
                  <a:close/>
                  <a:moveTo>
                    <a:pt x="361" y="391"/>
                  </a:moveTo>
                  <a:cubicBezTo>
                    <a:pt x="361" y="391"/>
                    <a:pt x="361" y="391"/>
                    <a:pt x="361" y="391"/>
                  </a:cubicBezTo>
                  <a:cubicBezTo>
                    <a:pt x="244" y="338"/>
                    <a:pt x="244" y="338"/>
                    <a:pt x="244" y="338"/>
                  </a:cubicBezTo>
                  <a:cubicBezTo>
                    <a:pt x="285" y="344"/>
                    <a:pt x="345" y="354"/>
                    <a:pt x="369" y="357"/>
                  </a:cubicBezTo>
                  <a:cubicBezTo>
                    <a:pt x="367" y="369"/>
                    <a:pt x="364" y="379"/>
                    <a:pt x="361" y="391"/>
                  </a:cubicBezTo>
                  <a:moveTo>
                    <a:pt x="374" y="336"/>
                  </a:moveTo>
                  <a:cubicBezTo>
                    <a:pt x="235" y="315"/>
                    <a:pt x="235" y="315"/>
                    <a:pt x="235" y="315"/>
                  </a:cubicBezTo>
                  <a:cubicBezTo>
                    <a:pt x="236" y="319"/>
                    <a:pt x="238" y="324"/>
                    <a:pt x="238" y="329"/>
                  </a:cubicBezTo>
                  <a:cubicBezTo>
                    <a:pt x="238" y="348"/>
                    <a:pt x="222" y="364"/>
                    <a:pt x="201" y="364"/>
                  </a:cubicBezTo>
                  <a:cubicBezTo>
                    <a:pt x="200" y="364"/>
                    <a:pt x="200" y="364"/>
                    <a:pt x="200" y="364"/>
                  </a:cubicBezTo>
                  <a:cubicBezTo>
                    <a:pt x="199" y="364"/>
                    <a:pt x="199" y="364"/>
                    <a:pt x="199" y="364"/>
                  </a:cubicBezTo>
                  <a:cubicBezTo>
                    <a:pt x="179" y="364"/>
                    <a:pt x="164" y="348"/>
                    <a:pt x="164" y="329"/>
                  </a:cubicBezTo>
                  <a:cubicBezTo>
                    <a:pt x="164" y="324"/>
                    <a:pt x="165" y="319"/>
                    <a:pt x="167" y="315"/>
                  </a:cubicBezTo>
                  <a:cubicBezTo>
                    <a:pt x="29" y="336"/>
                    <a:pt x="29" y="336"/>
                    <a:pt x="29" y="336"/>
                  </a:cubicBezTo>
                  <a:cubicBezTo>
                    <a:pt x="24" y="313"/>
                    <a:pt x="22" y="292"/>
                    <a:pt x="22" y="272"/>
                  </a:cubicBezTo>
                  <a:cubicBezTo>
                    <a:pt x="22" y="265"/>
                    <a:pt x="23" y="259"/>
                    <a:pt x="23" y="252"/>
                  </a:cubicBezTo>
                  <a:cubicBezTo>
                    <a:pt x="106" y="252"/>
                    <a:pt x="106" y="252"/>
                    <a:pt x="106" y="252"/>
                  </a:cubicBezTo>
                  <a:cubicBezTo>
                    <a:pt x="129" y="252"/>
                    <a:pt x="131" y="255"/>
                    <a:pt x="132" y="256"/>
                  </a:cubicBezTo>
                  <a:cubicBezTo>
                    <a:pt x="133" y="257"/>
                    <a:pt x="134" y="261"/>
                    <a:pt x="132" y="262"/>
                  </a:cubicBezTo>
                  <a:cubicBezTo>
                    <a:pt x="126" y="265"/>
                    <a:pt x="119" y="269"/>
                    <a:pt x="119" y="280"/>
                  </a:cubicBezTo>
                  <a:cubicBezTo>
                    <a:pt x="119" y="280"/>
                    <a:pt x="119" y="280"/>
                    <a:pt x="119" y="280"/>
                  </a:cubicBezTo>
                  <a:cubicBezTo>
                    <a:pt x="119" y="289"/>
                    <a:pt x="127" y="293"/>
                    <a:pt x="145" y="300"/>
                  </a:cubicBezTo>
                  <a:cubicBezTo>
                    <a:pt x="151" y="302"/>
                    <a:pt x="170" y="309"/>
                    <a:pt x="170" y="309"/>
                  </a:cubicBezTo>
                  <a:cubicBezTo>
                    <a:pt x="174" y="307"/>
                    <a:pt x="174" y="307"/>
                    <a:pt x="174" y="307"/>
                  </a:cubicBezTo>
                  <a:cubicBezTo>
                    <a:pt x="180" y="304"/>
                    <a:pt x="194" y="295"/>
                    <a:pt x="194" y="278"/>
                  </a:cubicBezTo>
                  <a:cubicBezTo>
                    <a:pt x="194" y="276"/>
                    <a:pt x="194" y="275"/>
                    <a:pt x="194" y="273"/>
                  </a:cubicBezTo>
                  <a:cubicBezTo>
                    <a:pt x="194" y="271"/>
                    <a:pt x="193" y="269"/>
                    <a:pt x="192" y="268"/>
                  </a:cubicBezTo>
                  <a:cubicBezTo>
                    <a:pt x="192" y="268"/>
                    <a:pt x="192" y="268"/>
                    <a:pt x="192" y="268"/>
                  </a:cubicBezTo>
                  <a:cubicBezTo>
                    <a:pt x="189" y="262"/>
                    <a:pt x="185" y="260"/>
                    <a:pt x="185" y="260"/>
                  </a:cubicBezTo>
                  <a:cubicBezTo>
                    <a:pt x="185" y="260"/>
                    <a:pt x="187" y="253"/>
                    <a:pt x="198" y="252"/>
                  </a:cubicBezTo>
                  <a:cubicBezTo>
                    <a:pt x="198" y="252"/>
                    <a:pt x="199" y="252"/>
                    <a:pt x="200" y="252"/>
                  </a:cubicBezTo>
                  <a:cubicBezTo>
                    <a:pt x="200" y="252"/>
                    <a:pt x="200" y="252"/>
                    <a:pt x="200" y="252"/>
                  </a:cubicBezTo>
                  <a:cubicBezTo>
                    <a:pt x="206" y="252"/>
                    <a:pt x="210" y="256"/>
                    <a:pt x="210" y="262"/>
                  </a:cubicBezTo>
                  <a:cubicBezTo>
                    <a:pt x="210" y="268"/>
                    <a:pt x="205" y="270"/>
                    <a:pt x="205" y="278"/>
                  </a:cubicBezTo>
                  <a:cubicBezTo>
                    <a:pt x="205" y="295"/>
                    <a:pt x="219" y="304"/>
                    <a:pt x="226" y="307"/>
                  </a:cubicBezTo>
                  <a:cubicBezTo>
                    <a:pt x="230" y="309"/>
                    <a:pt x="230" y="309"/>
                    <a:pt x="230" y="309"/>
                  </a:cubicBezTo>
                  <a:cubicBezTo>
                    <a:pt x="230" y="309"/>
                    <a:pt x="249" y="302"/>
                    <a:pt x="255" y="300"/>
                  </a:cubicBezTo>
                  <a:cubicBezTo>
                    <a:pt x="274" y="293"/>
                    <a:pt x="281" y="289"/>
                    <a:pt x="281" y="280"/>
                  </a:cubicBezTo>
                  <a:cubicBezTo>
                    <a:pt x="281" y="280"/>
                    <a:pt x="281" y="280"/>
                    <a:pt x="281" y="280"/>
                  </a:cubicBezTo>
                  <a:cubicBezTo>
                    <a:pt x="281" y="269"/>
                    <a:pt x="274" y="265"/>
                    <a:pt x="269" y="262"/>
                  </a:cubicBezTo>
                  <a:cubicBezTo>
                    <a:pt x="266" y="261"/>
                    <a:pt x="267" y="257"/>
                    <a:pt x="269" y="256"/>
                  </a:cubicBezTo>
                  <a:cubicBezTo>
                    <a:pt x="270" y="255"/>
                    <a:pt x="272" y="252"/>
                    <a:pt x="294" y="252"/>
                  </a:cubicBezTo>
                  <a:cubicBezTo>
                    <a:pt x="379" y="252"/>
                    <a:pt x="379" y="252"/>
                    <a:pt x="379" y="252"/>
                  </a:cubicBezTo>
                  <a:cubicBezTo>
                    <a:pt x="379" y="259"/>
                    <a:pt x="380" y="265"/>
                    <a:pt x="380" y="272"/>
                  </a:cubicBezTo>
                  <a:cubicBezTo>
                    <a:pt x="380" y="292"/>
                    <a:pt x="378" y="313"/>
                    <a:pt x="374" y="3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16439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ieve 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000" y="942026"/>
            <a:ext cx="7452000" cy="533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5540" y="1427086"/>
            <a:ext cx="7452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521500" y="3708000"/>
            <a:ext cx="81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846000" y="2657578"/>
            <a:ext cx="5346157" cy="63500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Rechthoek 8"/>
          <p:cNvSpPr/>
          <p:nvPr/>
        </p:nvSpPr>
        <p:spPr>
          <a:xfrm>
            <a:off x="522000" y="468000"/>
            <a:ext cx="81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2" descr="D:\Work\UMC St Radboud\Templates\PP-sjabloon\Amalia kinderziekenhuis\Radboudumc_AMALIA_67,5mm_RGB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262" y="4130996"/>
            <a:ext cx="2446088" cy="55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929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6000" y="942026"/>
            <a:ext cx="7452000" cy="533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45540" y="1427086"/>
            <a:ext cx="7452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846000" y="2657578"/>
            <a:ext cx="5346157" cy="63500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5476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hthoek 7"/>
          <p:cNvSpPr/>
          <p:nvPr/>
        </p:nvSpPr>
        <p:spPr>
          <a:xfrm>
            <a:off x="521500" y="468000"/>
            <a:ext cx="8100000" cy="290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46000" y="942026"/>
            <a:ext cx="7452000" cy="533400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Type your title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845540" y="1427086"/>
            <a:ext cx="7452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Type your subtitle</a:t>
            </a:r>
          </a:p>
        </p:txBody>
      </p:sp>
      <p:sp>
        <p:nvSpPr>
          <p:cNvPr id="11" name="Rechthoek 10"/>
          <p:cNvSpPr/>
          <p:nvPr/>
        </p:nvSpPr>
        <p:spPr>
          <a:xfrm>
            <a:off x="521500" y="3708000"/>
            <a:ext cx="81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" y="2657578"/>
            <a:ext cx="5346157" cy="63500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err="1"/>
              <a:t>Firstname</a:t>
            </a:r>
            <a:r>
              <a:rPr lang="en-US" noProof="0" dirty="0"/>
              <a:t> </a:t>
            </a:r>
            <a:r>
              <a:rPr lang="en-US" noProof="0" dirty="0" err="1"/>
              <a:t>Lastname</a:t>
            </a:r>
            <a:br>
              <a:rPr lang="en-US" noProof="0" dirty="0"/>
            </a:br>
            <a:r>
              <a:rPr lang="en-US" noProof="0" dirty="0"/>
              <a:t>00 month 0000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63D7293-9D3D-3F6A-D04E-44C9C9E67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4392000"/>
            <a:ext cx="2440190" cy="5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57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met afz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F3EA352A-DE7E-154D-1FCE-42B5D7B809EA}"/>
              </a:ext>
            </a:extLst>
          </p:cNvPr>
          <p:cNvSpPr/>
          <p:nvPr/>
        </p:nvSpPr>
        <p:spPr>
          <a:xfrm>
            <a:off x="455399" y="456299"/>
            <a:ext cx="8232300" cy="308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5C50CA-6D85-3F7D-BF06-3B1388374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801"/>
            <a:ext cx="7542901" cy="456300"/>
          </a:xfrm>
        </p:spPr>
        <p:txBody>
          <a:bodyPr/>
          <a:lstStyle>
            <a:lvl1pPr>
              <a:lnSpc>
                <a:spcPct val="90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Type your title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1B72F02-18BD-3E88-FB03-B7CDDCBAB2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799" y="1467370"/>
            <a:ext cx="7542901" cy="6858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GB" noProof="0" dirty="0"/>
              <a:t>Type your subtitle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D239414B-AC4A-1116-8194-02AF663279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798" y="2743200"/>
            <a:ext cx="7542901" cy="685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err="1"/>
              <a:t>Firstname</a:t>
            </a:r>
            <a:r>
              <a:rPr lang="en-GB" noProof="0" dirty="0"/>
              <a:t> </a:t>
            </a:r>
            <a:r>
              <a:rPr lang="en-GB" noProof="0" dirty="0" err="1"/>
              <a:t>Lastname</a:t>
            </a:r>
            <a:br>
              <a:rPr lang="en-GB" noProof="0" dirty="0"/>
            </a:br>
            <a:r>
              <a:rPr lang="en-GB" noProof="0" dirty="0"/>
              <a:t>00 month 0000</a:t>
            </a:r>
          </a:p>
        </p:txBody>
      </p:sp>
      <p:cxnSp>
        <p:nvCxnSpPr>
          <p:cNvPr id="15" name="Lijn_onder">
            <a:extLst>
              <a:ext uri="{FF2B5EF4-FFF2-40B4-BE49-F238E27FC236}">
                <a16:creationId xmlns:a16="http://schemas.microsoft.com/office/drawing/2014/main" id="{2D9529CA-BF64-5EB5-BFE8-D92BF5B7BD5B}"/>
              </a:ext>
            </a:extLst>
          </p:cNvPr>
          <p:cNvCxnSpPr>
            <a:cxnSpLocks/>
          </p:cNvCxnSpPr>
          <p:nvPr/>
        </p:nvCxnSpPr>
        <p:spPr>
          <a:xfrm>
            <a:off x="455399" y="4128300"/>
            <a:ext cx="8231400" cy="0"/>
          </a:xfrm>
          <a:prstGeom prst="line">
            <a:avLst/>
          </a:prstGeom>
          <a:ln w="270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AD24500F-6250-14EC-3478-5DC949D111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5400" y="3734396"/>
            <a:ext cx="7773299" cy="38040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Type your sender (e.g., a centre, institute or </a:t>
            </a:r>
            <a:r>
              <a:rPr lang="en-GB" noProof="0" dirty="0" err="1"/>
              <a:t>departement</a:t>
            </a:r>
            <a:r>
              <a:rPr lang="en-GB" noProof="0" dirty="0"/>
              <a:t>)</a:t>
            </a:r>
          </a:p>
        </p:txBody>
      </p:sp>
      <p:cxnSp>
        <p:nvCxnSpPr>
          <p:cNvPr id="3" name="Lijn_onder">
            <a:extLst>
              <a:ext uri="{FF2B5EF4-FFF2-40B4-BE49-F238E27FC236}">
                <a16:creationId xmlns:a16="http://schemas.microsoft.com/office/drawing/2014/main" id="{D319F345-0246-1322-3132-C6EDEE80DE4D}"/>
              </a:ext>
            </a:extLst>
          </p:cNvPr>
          <p:cNvCxnSpPr>
            <a:cxnSpLocks/>
          </p:cNvCxnSpPr>
          <p:nvPr/>
        </p:nvCxnSpPr>
        <p:spPr>
          <a:xfrm>
            <a:off x="455399" y="3721568"/>
            <a:ext cx="8231400" cy="0"/>
          </a:xfrm>
          <a:prstGeom prst="line">
            <a:avLst/>
          </a:prstGeom>
          <a:ln w="270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41590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46000" y="942026"/>
            <a:ext cx="7452000" cy="533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Type your title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845540" y="1427086"/>
            <a:ext cx="7452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Type your subtitle</a:t>
            </a:r>
          </a:p>
        </p:txBody>
      </p:sp>
      <p:sp>
        <p:nvSpPr>
          <p:cNvPr id="11" name="Rechthoek 10"/>
          <p:cNvSpPr/>
          <p:nvPr/>
        </p:nvSpPr>
        <p:spPr>
          <a:xfrm>
            <a:off x="521500" y="3708000"/>
            <a:ext cx="8100000" cy="1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846000" y="2657578"/>
            <a:ext cx="5346157" cy="63500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 err="1"/>
              <a:t>Firstname</a:t>
            </a:r>
            <a:r>
              <a:rPr lang="en-US" noProof="0" dirty="0"/>
              <a:t> </a:t>
            </a:r>
            <a:r>
              <a:rPr lang="en-US" noProof="0" dirty="0" err="1"/>
              <a:t>Lastname</a:t>
            </a:r>
            <a:br>
              <a:rPr lang="en-US" noProof="0" dirty="0"/>
            </a:br>
            <a:r>
              <a:rPr lang="en-US" noProof="0" dirty="0"/>
              <a:t>00 month 0000</a:t>
            </a:r>
          </a:p>
        </p:txBody>
      </p:sp>
      <p:sp>
        <p:nvSpPr>
          <p:cNvPr id="9" name="Rechthoek 8"/>
          <p:cNvSpPr/>
          <p:nvPr/>
        </p:nvSpPr>
        <p:spPr>
          <a:xfrm>
            <a:off x="522000" y="468000"/>
            <a:ext cx="81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F7F9665-5A57-9EF0-A765-9B31BC485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00" y="4392000"/>
            <a:ext cx="2440190" cy="5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28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2000" y="787149"/>
            <a:ext cx="8100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Type your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te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Vierde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1455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Type your title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22000" y="1526001"/>
            <a:ext cx="8100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Type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539356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2000" y="784800"/>
            <a:ext cx="81000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Type your title</a:t>
            </a:r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/>
          </p:nvPr>
        </p:nvSpPr>
        <p:spPr>
          <a:xfrm>
            <a:off x="4647600" y="1526400"/>
            <a:ext cx="39749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noProof="0"/>
              <a:t>Klik op het pictogram als u een grafiek wilt toevoegen</a:t>
            </a:r>
            <a:endParaRPr lang="en-GB" noProof="0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2288" y="1527182"/>
            <a:ext cx="4039200" cy="2826000"/>
          </a:xfrm>
        </p:spPr>
        <p:txBody>
          <a:bodyPr/>
          <a:lstStyle/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te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Vierde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8460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526400"/>
            <a:ext cx="4039200" cy="2826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4647600" y="1526400"/>
            <a:ext cx="39749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22000" y="784800"/>
            <a:ext cx="81000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Type your title</a:t>
            </a:r>
          </a:p>
        </p:txBody>
      </p:sp>
    </p:spTree>
    <p:extLst>
      <p:ext uri="{BB962C8B-B14F-4D97-AF65-F5344CB8AC3E}">
        <p14:creationId xmlns:p14="http://schemas.microsoft.com/office/powerpoint/2010/main" val="76479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87149"/>
            <a:ext cx="8100000" cy="533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91318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913189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91318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822198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1526400"/>
            <a:ext cx="81010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22000" y="784800"/>
            <a:ext cx="8100000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Type your title</a:t>
            </a:r>
          </a:p>
        </p:txBody>
      </p:sp>
    </p:spTree>
    <p:extLst>
      <p:ext uri="{BB962C8B-B14F-4D97-AF65-F5344CB8AC3E}">
        <p14:creationId xmlns:p14="http://schemas.microsoft.com/office/powerpoint/2010/main" val="2887462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444698"/>
            <a:ext cx="8101000" cy="39096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0412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9144000" cy="514349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25" name="Groep 24"/>
          <p:cNvGrpSpPr/>
          <p:nvPr/>
        </p:nvGrpSpPr>
        <p:grpSpPr>
          <a:xfrm>
            <a:off x="5867400" y="4698206"/>
            <a:ext cx="2427288" cy="226220"/>
            <a:chOff x="5867400" y="6264275"/>
            <a:chExt cx="2427288" cy="301626"/>
          </a:xfrm>
        </p:grpSpPr>
        <p:sp>
          <p:nvSpPr>
            <p:cNvPr id="15" name="Freeform 10"/>
            <p:cNvSpPr>
              <a:spLocks noEditPoints="1"/>
            </p:cNvSpPr>
            <p:nvPr userDrawn="1"/>
          </p:nvSpPr>
          <p:spPr bwMode="auto">
            <a:xfrm>
              <a:off x="5867400" y="6264275"/>
              <a:ext cx="258763" cy="295275"/>
            </a:xfrm>
            <a:custGeom>
              <a:avLst/>
              <a:gdLst>
                <a:gd name="T0" fmla="*/ 389 w 407"/>
                <a:gd name="T1" fmla="*/ 424 h 463"/>
                <a:gd name="T2" fmla="*/ 352 w 407"/>
                <a:gd name="T3" fmla="*/ 397 h 463"/>
                <a:gd name="T4" fmla="*/ 248 w 407"/>
                <a:gd name="T5" fmla="*/ 229 h 463"/>
                <a:gd name="T6" fmla="*/ 346 w 407"/>
                <a:gd name="T7" fmla="*/ 108 h 463"/>
                <a:gd name="T8" fmla="*/ 185 w 407"/>
                <a:gd name="T9" fmla="*/ 0 h 463"/>
                <a:gd name="T10" fmla="*/ 8 w 407"/>
                <a:gd name="T11" fmla="*/ 0 h 463"/>
                <a:gd name="T12" fmla="*/ 0 w 407"/>
                <a:gd name="T13" fmla="*/ 11 h 463"/>
                <a:gd name="T14" fmla="*/ 0 w 407"/>
                <a:gd name="T15" fmla="*/ 24 h 463"/>
                <a:gd name="T16" fmla="*/ 17 w 407"/>
                <a:gd name="T17" fmla="*/ 39 h 463"/>
                <a:gd name="T18" fmla="*/ 46 w 407"/>
                <a:gd name="T19" fmla="*/ 47 h 463"/>
                <a:gd name="T20" fmla="*/ 46 w 407"/>
                <a:gd name="T21" fmla="*/ 417 h 463"/>
                <a:gd name="T22" fmla="*/ 17 w 407"/>
                <a:gd name="T23" fmla="*/ 424 h 463"/>
                <a:gd name="T24" fmla="*/ 0 w 407"/>
                <a:gd name="T25" fmla="*/ 440 h 463"/>
                <a:gd name="T26" fmla="*/ 0 w 407"/>
                <a:gd name="T27" fmla="*/ 453 h 463"/>
                <a:gd name="T28" fmla="*/ 8 w 407"/>
                <a:gd name="T29" fmla="*/ 463 h 463"/>
                <a:gd name="T30" fmla="*/ 167 w 407"/>
                <a:gd name="T31" fmla="*/ 463 h 463"/>
                <a:gd name="T32" fmla="*/ 176 w 407"/>
                <a:gd name="T33" fmla="*/ 453 h 463"/>
                <a:gd name="T34" fmla="*/ 176 w 407"/>
                <a:gd name="T35" fmla="*/ 440 h 463"/>
                <a:gd name="T36" fmla="*/ 158 w 407"/>
                <a:gd name="T37" fmla="*/ 424 h 463"/>
                <a:gd name="T38" fmla="*/ 129 w 407"/>
                <a:gd name="T39" fmla="*/ 417 h 463"/>
                <a:gd name="T40" fmla="*/ 129 w 407"/>
                <a:gd name="T41" fmla="*/ 242 h 463"/>
                <a:gd name="T42" fmla="*/ 171 w 407"/>
                <a:gd name="T43" fmla="*/ 242 h 463"/>
                <a:gd name="T44" fmla="*/ 287 w 407"/>
                <a:gd name="T45" fmla="*/ 452 h 463"/>
                <a:gd name="T46" fmla="*/ 309 w 407"/>
                <a:gd name="T47" fmla="*/ 463 h 463"/>
                <a:gd name="T48" fmla="*/ 398 w 407"/>
                <a:gd name="T49" fmla="*/ 463 h 463"/>
                <a:gd name="T50" fmla="*/ 407 w 407"/>
                <a:gd name="T51" fmla="*/ 453 h 463"/>
                <a:gd name="T52" fmla="*/ 407 w 407"/>
                <a:gd name="T53" fmla="*/ 440 h 463"/>
                <a:gd name="T54" fmla="*/ 389 w 407"/>
                <a:gd name="T55" fmla="*/ 424 h 463"/>
                <a:gd name="T56" fmla="*/ 145 w 407"/>
                <a:gd name="T57" fmla="*/ 203 h 463"/>
                <a:gd name="T58" fmla="*/ 130 w 407"/>
                <a:gd name="T59" fmla="*/ 203 h 463"/>
                <a:gd name="T60" fmla="*/ 130 w 407"/>
                <a:gd name="T61" fmla="*/ 43 h 463"/>
                <a:gd name="T62" fmla="*/ 162 w 407"/>
                <a:gd name="T63" fmla="*/ 43 h 463"/>
                <a:gd name="T64" fmla="*/ 257 w 407"/>
                <a:gd name="T65" fmla="*/ 121 h 463"/>
                <a:gd name="T66" fmla="*/ 145 w 407"/>
                <a:gd name="T67" fmla="*/ 20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63">
                  <a:moveTo>
                    <a:pt x="389" y="424"/>
                  </a:moveTo>
                  <a:cubicBezTo>
                    <a:pt x="371" y="420"/>
                    <a:pt x="367" y="417"/>
                    <a:pt x="352" y="397"/>
                  </a:cubicBezTo>
                  <a:cubicBezTo>
                    <a:pt x="330" y="367"/>
                    <a:pt x="278" y="292"/>
                    <a:pt x="248" y="229"/>
                  </a:cubicBezTo>
                  <a:cubicBezTo>
                    <a:pt x="304" y="209"/>
                    <a:pt x="346" y="170"/>
                    <a:pt x="346" y="108"/>
                  </a:cubicBezTo>
                  <a:cubicBezTo>
                    <a:pt x="346" y="20"/>
                    <a:pt x="261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4" y="35"/>
                    <a:pt x="17" y="3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17"/>
                    <a:pt x="46" y="417"/>
                    <a:pt x="46" y="417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4" y="428"/>
                    <a:pt x="0" y="429"/>
                    <a:pt x="0" y="440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59"/>
                    <a:pt x="1" y="463"/>
                    <a:pt x="8" y="463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75" y="463"/>
                    <a:pt x="176" y="459"/>
                    <a:pt x="176" y="453"/>
                  </a:cubicBezTo>
                  <a:cubicBezTo>
                    <a:pt x="176" y="440"/>
                    <a:pt x="176" y="440"/>
                    <a:pt x="176" y="440"/>
                  </a:cubicBezTo>
                  <a:cubicBezTo>
                    <a:pt x="176" y="429"/>
                    <a:pt x="172" y="428"/>
                    <a:pt x="158" y="424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9" y="242"/>
                    <a:pt x="129" y="242"/>
                    <a:pt x="129" y="242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201" y="311"/>
                    <a:pt x="266" y="424"/>
                    <a:pt x="287" y="452"/>
                  </a:cubicBezTo>
                  <a:cubicBezTo>
                    <a:pt x="295" y="463"/>
                    <a:pt x="298" y="463"/>
                    <a:pt x="309" y="463"/>
                  </a:cubicBezTo>
                  <a:cubicBezTo>
                    <a:pt x="398" y="463"/>
                    <a:pt x="398" y="463"/>
                    <a:pt x="398" y="463"/>
                  </a:cubicBezTo>
                  <a:cubicBezTo>
                    <a:pt x="406" y="463"/>
                    <a:pt x="407" y="459"/>
                    <a:pt x="407" y="453"/>
                  </a:cubicBezTo>
                  <a:cubicBezTo>
                    <a:pt x="407" y="440"/>
                    <a:pt x="407" y="440"/>
                    <a:pt x="407" y="440"/>
                  </a:cubicBezTo>
                  <a:cubicBezTo>
                    <a:pt x="407" y="427"/>
                    <a:pt x="400" y="428"/>
                    <a:pt x="389" y="424"/>
                  </a:cubicBezTo>
                  <a:close/>
                  <a:moveTo>
                    <a:pt x="145" y="203"/>
                  </a:moveTo>
                  <a:cubicBezTo>
                    <a:pt x="130" y="203"/>
                    <a:pt x="130" y="203"/>
                    <a:pt x="130" y="20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222" y="43"/>
                    <a:pt x="257" y="66"/>
                    <a:pt x="257" y="121"/>
                  </a:cubicBezTo>
                  <a:cubicBezTo>
                    <a:pt x="257" y="189"/>
                    <a:pt x="205" y="203"/>
                    <a:pt x="145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auto">
            <a:xfrm>
              <a:off x="6350000" y="6264275"/>
              <a:ext cx="220663" cy="301625"/>
            </a:xfrm>
            <a:custGeom>
              <a:avLst/>
              <a:gdLst>
                <a:gd name="T0" fmla="*/ 331 w 348"/>
                <a:gd name="T1" fmla="*/ 428 h 473"/>
                <a:gd name="T2" fmla="*/ 299 w 348"/>
                <a:gd name="T3" fmla="*/ 418 h 473"/>
                <a:gd name="T4" fmla="*/ 299 w 348"/>
                <a:gd name="T5" fmla="*/ 16 h 473"/>
                <a:gd name="T6" fmla="*/ 284 w 348"/>
                <a:gd name="T7" fmla="*/ 0 h 473"/>
                <a:gd name="T8" fmla="*/ 186 w 348"/>
                <a:gd name="T9" fmla="*/ 0 h 473"/>
                <a:gd name="T10" fmla="*/ 178 w 348"/>
                <a:gd name="T11" fmla="*/ 11 h 473"/>
                <a:gd name="T12" fmla="*/ 178 w 348"/>
                <a:gd name="T13" fmla="*/ 19 h 473"/>
                <a:gd name="T14" fmla="*/ 196 w 348"/>
                <a:gd name="T15" fmla="*/ 36 h 473"/>
                <a:gd name="T16" fmla="*/ 227 w 348"/>
                <a:gd name="T17" fmla="*/ 45 h 473"/>
                <a:gd name="T18" fmla="*/ 227 w 348"/>
                <a:gd name="T19" fmla="*/ 158 h 473"/>
                <a:gd name="T20" fmla="*/ 153 w 348"/>
                <a:gd name="T21" fmla="*/ 133 h 473"/>
                <a:gd name="T22" fmla="*/ 0 w 348"/>
                <a:gd name="T23" fmla="*/ 313 h 473"/>
                <a:gd name="T24" fmla="*/ 123 w 348"/>
                <a:gd name="T25" fmla="*/ 473 h 473"/>
                <a:gd name="T26" fmla="*/ 227 w 348"/>
                <a:gd name="T27" fmla="*/ 420 h 473"/>
                <a:gd name="T28" fmla="*/ 227 w 348"/>
                <a:gd name="T29" fmla="*/ 447 h 473"/>
                <a:gd name="T30" fmla="*/ 242 w 348"/>
                <a:gd name="T31" fmla="*/ 463 h 473"/>
                <a:gd name="T32" fmla="*/ 340 w 348"/>
                <a:gd name="T33" fmla="*/ 463 h 473"/>
                <a:gd name="T34" fmla="*/ 348 w 348"/>
                <a:gd name="T35" fmla="*/ 453 h 473"/>
                <a:gd name="T36" fmla="*/ 348 w 348"/>
                <a:gd name="T37" fmla="*/ 444 h 473"/>
                <a:gd name="T38" fmla="*/ 331 w 348"/>
                <a:gd name="T39" fmla="*/ 428 h 473"/>
                <a:gd name="T40" fmla="*/ 227 w 348"/>
                <a:gd name="T41" fmla="*/ 379 h 473"/>
                <a:gd name="T42" fmla="*/ 153 w 348"/>
                <a:gd name="T43" fmla="*/ 418 h 473"/>
                <a:gd name="T44" fmla="*/ 77 w 348"/>
                <a:gd name="T45" fmla="*/ 299 h 473"/>
                <a:gd name="T46" fmla="*/ 158 w 348"/>
                <a:gd name="T47" fmla="*/ 179 h 473"/>
                <a:gd name="T48" fmla="*/ 227 w 348"/>
                <a:gd name="T49" fmla="*/ 299 h 473"/>
                <a:gd name="T50" fmla="*/ 227 w 348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473">
                  <a:moveTo>
                    <a:pt x="331" y="428"/>
                  </a:moveTo>
                  <a:cubicBezTo>
                    <a:pt x="299" y="418"/>
                    <a:pt x="299" y="418"/>
                    <a:pt x="299" y="418"/>
                  </a:cubicBezTo>
                  <a:cubicBezTo>
                    <a:pt x="299" y="16"/>
                    <a:pt x="299" y="16"/>
                    <a:pt x="299" y="16"/>
                  </a:cubicBezTo>
                  <a:cubicBezTo>
                    <a:pt x="299" y="6"/>
                    <a:pt x="296" y="0"/>
                    <a:pt x="284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5" y="148"/>
                    <a:pt x="190" y="133"/>
                    <a:pt x="153" y="133"/>
                  </a:cubicBezTo>
                  <a:cubicBezTo>
                    <a:pt x="81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8" y="459"/>
                    <a:pt x="348" y="453"/>
                  </a:cubicBezTo>
                  <a:cubicBezTo>
                    <a:pt x="348" y="444"/>
                    <a:pt x="348" y="444"/>
                    <a:pt x="348" y="444"/>
                  </a:cubicBezTo>
                  <a:cubicBezTo>
                    <a:pt x="348" y="432"/>
                    <a:pt x="344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5" y="401"/>
                    <a:pt x="181" y="418"/>
                    <a:pt x="153" y="418"/>
                  </a:cubicBezTo>
                  <a:cubicBezTo>
                    <a:pt x="100" y="418"/>
                    <a:pt x="77" y="362"/>
                    <a:pt x="77" y="299"/>
                  </a:cubicBezTo>
                  <a:cubicBezTo>
                    <a:pt x="77" y="225"/>
                    <a:pt x="109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7032625" y="6354763"/>
              <a:ext cx="234950" cy="211138"/>
            </a:xfrm>
            <a:custGeom>
              <a:avLst/>
              <a:gdLst>
                <a:gd name="T0" fmla="*/ 323 w 372"/>
                <a:gd name="T1" fmla="*/ 15 h 330"/>
                <a:gd name="T2" fmla="*/ 308 w 372"/>
                <a:gd name="T3" fmla="*/ 0 h 330"/>
                <a:gd name="T4" fmla="*/ 210 w 372"/>
                <a:gd name="T5" fmla="*/ 0 h 330"/>
                <a:gd name="T6" fmla="*/ 202 w 372"/>
                <a:gd name="T7" fmla="*/ 10 h 330"/>
                <a:gd name="T8" fmla="*/ 202 w 372"/>
                <a:gd name="T9" fmla="*/ 19 h 330"/>
                <a:gd name="T10" fmla="*/ 219 w 372"/>
                <a:gd name="T11" fmla="*/ 35 h 330"/>
                <a:gd name="T12" fmla="*/ 251 w 372"/>
                <a:gd name="T13" fmla="*/ 44 h 330"/>
                <a:gd name="T14" fmla="*/ 251 w 372"/>
                <a:gd name="T15" fmla="*/ 236 h 330"/>
                <a:gd name="T16" fmla="*/ 176 w 372"/>
                <a:gd name="T17" fmla="*/ 275 h 330"/>
                <a:gd name="T18" fmla="*/ 121 w 372"/>
                <a:gd name="T19" fmla="*/ 169 h 330"/>
                <a:gd name="T20" fmla="*/ 121 w 372"/>
                <a:gd name="T21" fmla="*/ 15 h 330"/>
                <a:gd name="T22" fmla="*/ 106 w 372"/>
                <a:gd name="T23" fmla="*/ 0 h 330"/>
                <a:gd name="T24" fmla="*/ 8 w 372"/>
                <a:gd name="T25" fmla="*/ 0 h 330"/>
                <a:gd name="T26" fmla="*/ 0 w 372"/>
                <a:gd name="T27" fmla="*/ 10 h 330"/>
                <a:gd name="T28" fmla="*/ 0 w 372"/>
                <a:gd name="T29" fmla="*/ 19 h 330"/>
                <a:gd name="T30" fmla="*/ 18 w 372"/>
                <a:gd name="T31" fmla="*/ 35 h 330"/>
                <a:gd name="T32" fmla="*/ 49 w 372"/>
                <a:gd name="T33" fmla="*/ 44 h 330"/>
                <a:gd name="T34" fmla="*/ 49 w 372"/>
                <a:gd name="T35" fmla="*/ 207 h 330"/>
                <a:gd name="T36" fmla="*/ 145 w 372"/>
                <a:gd name="T37" fmla="*/ 330 h 330"/>
                <a:gd name="T38" fmla="*/ 251 w 372"/>
                <a:gd name="T39" fmla="*/ 277 h 330"/>
                <a:gd name="T40" fmla="*/ 251 w 372"/>
                <a:gd name="T41" fmla="*/ 304 h 330"/>
                <a:gd name="T42" fmla="*/ 266 w 372"/>
                <a:gd name="T43" fmla="*/ 320 h 330"/>
                <a:gd name="T44" fmla="*/ 364 w 372"/>
                <a:gd name="T45" fmla="*/ 320 h 330"/>
                <a:gd name="T46" fmla="*/ 372 w 372"/>
                <a:gd name="T47" fmla="*/ 310 h 330"/>
                <a:gd name="T48" fmla="*/ 372 w 372"/>
                <a:gd name="T49" fmla="*/ 301 h 330"/>
                <a:gd name="T50" fmla="*/ 354 w 372"/>
                <a:gd name="T51" fmla="*/ 285 h 330"/>
                <a:gd name="T52" fmla="*/ 323 w 372"/>
                <a:gd name="T53" fmla="*/ 275 h 330"/>
                <a:gd name="T54" fmla="*/ 323 w 372"/>
                <a:gd name="T55" fmla="*/ 1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2" h="330">
                  <a:moveTo>
                    <a:pt x="323" y="15"/>
                  </a:moveTo>
                  <a:cubicBezTo>
                    <a:pt x="323" y="6"/>
                    <a:pt x="320" y="0"/>
                    <a:pt x="308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2" y="0"/>
                    <a:pt x="202" y="4"/>
                    <a:pt x="202" y="10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31"/>
                    <a:pt x="206" y="31"/>
                    <a:pt x="219" y="3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1" y="236"/>
                    <a:pt x="251" y="236"/>
                    <a:pt x="251" y="236"/>
                  </a:cubicBezTo>
                  <a:cubicBezTo>
                    <a:pt x="224" y="264"/>
                    <a:pt x="204" y="275"/>
                    <a:pt x="176" y="275"/>
                  </a:cubicBezTo>
                  <a:cubicBezTo>
                    <a:pt x="125" y="275"/>
                    <a:pt x="121" y="236"/>
                    <a:pt x="121" y="16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6"/>
                    <a:pt x="118" y="0"/>
                    <a:pt x="1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207"/>
                    <a:pt x="49" y="207"/>
                    <a:pt x="49" y="207"/>
                  </a:cubicBezTo>
                  <a:cubicBezTo>
                    <a:pt x="49" y="309"/>
                    <a:pt x="96" y="330"/>
                    <a:pt x="145" y="330"/>
                  </a:cubicBezTo>
                  <a:cubicBezTo>
                    <a:pt x="188" y="330"/>
                    <a:pt x="220" y="312"/>
                    <a:pt x="251" y="277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14"/>
                    <a:pt x="254" y="320"/>
                    <a:pt x="266" y="320"/>
                  </a:cubicBezTo>
                  <a:cubicBezTo>
                    <a:pt x="364" y="320"/>
                    <a:pt x="364" y="320"/>
                    <a:pt x="364" y="320"/>
                  </a:cubicBezTo>
                  <a:cubicBezTo>
                    <a:pt x="371" y="320"/>
                    <a:pt x="372" y="316"/>
                    <a:pt x="372" y="310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289"/>
                    <a:pt x="368" y="289"/>
                    <a:pt x="354" y="285"/>
                  </a:cubicBezTo>
                  <a:cubicBezTo>
                    <a:pt x="323" y="275"/>
                    <a:pt x="323" y="275"/>
                    <a:pt x="323" y="275"/>
                  </a:cubicBezTo>
                  <a:lnTo>
                    <a:pt x="32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6140450" y="6348413"/>
              <a:ext cx="195263" cy="217488"/>
            </a:xfrm>
            <a:custGeom>
              <a:avLst/>
              <a:gdLst>
                <a:gd name="T0" fmla="*/ 289 w 307"/>
                <a:gd name="T1" fmla="*/ 295 h 340"/>
                <a:gd name="T2" fmla="*/ 258 w 307"/>
                <a:gd name="T3" fmla="*/ 285 h 340"/>
                <a:gd name="T4" fmla="*/ 258 w 307"/>
                <a:gd name="T5" fmla="*/ 106 h 340"/>
                <a:gd name="T6" fmla="*/ 130 w 307"/>
                <a:gd name="T7" fmla="*/ 0 h 340"/>
                <a:gd name="T8" fmla="*/ 45 w 307"/>
                <a:gd name="T9" fmla="*/ 12 h 340"/>
                <a:gd name="T10" fmla="*/ 22 w 307"/>
                <a:gd name="T11" fmla="*/ 39 h 340"/>
                <a:gd name="T12" fmla="*/ 18 w 307"/>
                <a:gd name="T13" fmla="*/ 74 h 340"/>
                <a:gd name="T14" fmla="*/ 24 w 307"/>
                <a:gd name="T15" fmla="*/ 84 h 340"/>
                <a:gd name="T16" fmla="*/ 43 w 307"/>
                <a:gd name="T17" fmla="*/ 76 h 340"/>
                <a:gd name="T18" fmla="*/ 125 w 307"/>
                <a:gd name="T19" fmla="*/ 54 h 340"/>
                <a:gd name="T20" fmla="*/ 185 w 307"/>
                <a:gd name="T21" fmla="*/ 118 h 340"/>
                <a:gd name="T22" fmla="*/ 185 w 307"/>
                <a:gd name="T23" fmla="*/ 151 h 340"/>
                <a:gd name="T24" fmla="*/ 63 w 307"/>
                <a:gd name="T25" fmla="*/ 176 h 340"/>
                <a:gd name="T26" fmla="*/ 0 w 307"/>
                <a:gd name="T27" fmla="*/ 250 h 340"/>
                <a:gd name="T28" fmla="*/ 83 w 307"/>
                <a:gd name="T29" fmla="*/ 340 h 340"/>
                <a:gd name="T30" fmla="*/ 185 w 307"/>
                <a:gd name="T31" fmla="*/ 290 h 340"/>
                <a:gd name="T32" fmla="*/ 185 w 307"/>
                <a:gd name="T33" fmla="*/ 314 h 340"/>
                <a:gd name="T34" fmla="*/ 200 w 307"/>
                <a:gd name="T35" fmla="*/ 330 h 340"/>
                <a:gd name="T36" fmla="*/ 298 w 307"/>
                <a:gd name="T37" fmla="*/ 330 h 340"/>
                <a:gd name="T38" fmla="*/ 307 w 307"/>
                <a:gd name="T39" fmla="*/ 320 h 340"/>
                <a:gd name="T40" fmla="*/ 307 w 307"/>
                <a:gd name="T41" fmla="*/ 311 h 340"/>
                <a:gd name="T42" fmla="*/ 289 w 307"/>
                <a:gd name="T43" fmla="*/ 295 h 340"/>
                <a:gd name="T44" fmla="*/ 185 w 307"/>
                <a:gd name="T45" fmla="*/ 254 h 340"/>
                <a:gd name="T46" fmla="*/ 116 w 307"/>
                <a:gd name="T47" fmla="*/ 285 h 340"/>
                <a:gd name="T48" fmla="*/ 78 w 307"/>
                <a:gd name="T49" fmla="*/ 244 h 340"/>
                <a:gd name="T50" fmla="*/ 114 w 307"/>
                <a:gd name="T51" fmla="*/ 201 h 340"/>
                <a:gd name="T52" fmla="*/ 185 w 307"/>
                <a:gd name="T53" fmla="*/ 184 h 340"/>
                <a:gd name="T54" fmla="*/ 185 w 307"/>
                <a:gd name="T55" fmla="*/ 25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7" h="340">
                  <a:moveTo>
                    <a:pt x="289" y="295"/>
                  </a:moveTo>
                  <a:cubicBezTo>
                    <a:pt x="258" y="285"/>
                    <a:pt x="258" y="285"/>
                    <a:pt x="258" y="285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58" y="27"/>
                    <a:pt x="202" y="0"/>
                    <a:pt x="130" y="0"/>
                  </a:cubicBezTo>
                  <a:cubicBezTo>
                    <a:pt x="87" y="0"/>
                    <a:pt x="52" y="10"/>
                    <a:pt x="45" y="12"/>
                  </a:cubicBezTo>
                  <a:cubicBezTo>
                    <a:pt x="27" y="17"/>
                    <a:pt x="24" y="21"/>
                    <a:pt x="22" y="39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81"/>
                    <a:pt x="20" y="84"/>
                    <a:pt x="24" y="84"/>
                  </a:cubicBezTo>
                  <a:cubicBezTo>
                    <a:pt x="30" y="84"/>
                    <a:pt x="38" y="79"/>
                    <a:pt x="43" y="76"/>
                  </a:cubicBezTo>
                  <a:cubicBezTo>
                    <a:pt x="65" y="64"/>
                    <a:pt x="98" y="54"/>
                    <a:pt x="125" y="54"/>
                  </a:cubicBezTo>
                  <a:cubicBezTo>
                    <a:pt x="182" y="54"/>
                    <a:pt x="185" y="92"/>
                    <a:pt x="185" y="118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22" y="184"/>
                    <a:pt x="0" y="203"/>
                    <a:pt x="0" y="250"/>
                  </a:cubicBezTo>
                  <a:cubicBezTo>
                    <a:pt x="0" y="302"/>
                    <a:pt x="27" y="340"/>
                    <a:pt x="83" y="340"/>
                  </a:cubicBezTo>
                  <a:cubicBezTo>
                    <a:pt x="119" y="340"/>
                    <a:pt x="145" y="328"/>
                    <a:pt x="185" y="290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185" y="324"/>
                    <a:pt x="188" y="330"/>
                    <a:pt x="200" y="330"/>
                  </a:cubicBezTo>
                  <a:cubicBezTo>
                    <a:pt x="298" y="330"/>
                    <a:pt x="298" y="330"/>
                    <a:pt x="298" y="330"/>
                  </a:cubicBezTo>
                  <a:cubicBezTo>
                    <a:pt x="305" y="330"/>
                    <a:pt x="307" y="326"/>
                    <a:pt x="307" y="320"/>
                  </a:cubicBezTo>
                  <a:cubicBezTo>
                    <a:pt x="307" y="311"/>
                    <a:pt x="307" y="311"/>
                    <a:pt x="307" y="311"/>
                  </a:cubicBezTo>
                  <a:cubicBezTo>
                    <a:pt x="307" y="299"/>
                    <a:pt x="303" y="299"/>
                    <a:pt x="289" y="295"/>
                  </a:cubicBezTo>
                  <a:close/>
                  <a:moveTo>
                    <a:pt x="185" y="254"/>
                  </a:moveTo>
                  <a:cubicBezTo>
                    <a:pt x="160" y="276"/>
                    <a:pt x="135" y="285"/>
                    <a:pt x="116" y="285"/>
                  </a:cubicBezTo>
                  <a:cubicBezTo>
                    <a:pt x="99" y="285"/>
                    <a:pt x="78" y="278"/>
                    <a:pt x="78" y="244"/>
                  </a:cubicBezTo>
                  <a:cubicBezTo>
                    <a:pt x="78" y="211"/>
                    <a:pt x="97" y="205"/>
                    <a:pt x="114" y="201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5" y="254"/>
                    <a:pt x="185" y="254"/>
                    <a:pt x="185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6565900" y="6264275"/>
              <a:ext cx="222250" cy="301625"/>
            </a:xfrm>
            <a:custGeom>
              <a:avLst/>
              <a:gdLst>
                <a:gd name="T0" fmla="*/ 226 w 349"/>
                <a:gd name="T1" fmla="*/ 133 h 473"/>
                <a:gd name="T2" fmla="*/ 122 w 349"/>
                <a:gd name="T3" fmla="*/ 185 h 473"/>
                <a:gd name="T4" fmla="*/ 122 w 349"/>
                <a:gd name="T5" fmla="*/ 16 h 473"/>
                <a:gd name="T6" fmla="*/ 107 w 349"/>
                <a:gd name="T7" fmla="*/ 0 h 473"/>
                <a:gd name="T8" fmla="*/ 9 w 349"/>
                <a:gd name="T9" fmla="*/ 0 h 473"/>
                <a:gd name="T10" fmla="*/ 0 w 349"/>
                <a:gd name="T11" fmla="*/ 11 h 473"/>
                <a:gd name="T12" fmla="*/ 0 w 349"/>
                <a:gd name="T13" fmla="*/ 19 h 473"/>
                <a:gd name="T14" fmla="*/ 18 w 349"/>
                <a:gd name="T15" fmla="*/ 36 h 473"/>
                <a:gd name="T16" fmla="*/ 49 w 349"/>
                <a:gd name="T17" fmla="*/ 45 h 473"/>
                <a:gd name="T18" fmla="*/ 49 w 349"/>
                <a:gd name="T19" fmla="*/ 422 h 473"/>
                <a:gd name="T20" fmla="*/ 62 w 349"/>
                <a:gd name="T21" fmla="*/ 445 h 473"/>
                <a:gd name="T22" fmla="*/ 182 w 349"/>
                <a:gd name="T23" fmla="*/ 473 h 473"/>
                <a:gd name="T24" fmla="*/ 349 w 349"/>
                <a:gd name="T25" fmla="*/ 291 h 473"/>
                <a:gd name="T26" fmla="*/ 226 w 349"/>
                <a:gd name="T27" fmla="*/ 133 h 473"/>
                <a:gd name="T28" fmla="*/ 181 w 349"/>
                <a:gd name="T29" fmla="*/ 430 h 473"/>
                <a:gd name="T30" fmla="*/ 122 w 349"/>
                <a:gd name="T31" fmla="*/ 337 h 473"/>
                <a:gd name="T32" fmla="*/ 122 w 349"/>
                <a:gd name="T33" fmla="*/ 227 h 473"/>
                <a:gd name="T34" fmla="*/ 196 w 349"/>
                <a:gd name="T35" fmla="*/ 188 h 473"/>
                <a:gd name="T36" fmla="*/ 271 w 349"/>
                <a:gd name="T37" fmla="*/ 305 h 473"/>
                <a:gd name="T38" fmla="*/ 181 w 349"/>
                <a:gd name="T39" fmla="*/ 43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9" h="473">
                  <a:moveTo>
                    <a:pt x="226" y="133"/>
                  </a:moveTo>
                  <a:cubicBezTo>
                    <a:pt x="188" y="133"/>
                    <a:pt x="154" y="153"/>
                    <a:pt x="122" y="18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6"/>
                    <a:pt x="119" y="0"/>
                    <a:pt x="10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2"/>
                    <a:pt x="18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22"/>
                    <a:pt x="49" y="422"/>
                    <a:pt x="49" y="422"/>
                  </a:cubicBezTo>
                  <a:cubicBezTo>
                    <a:pt x="49" y="431"/>
                    <a:pt x="50" y="438"/>
                    <a:pt x="62" y="445"/>
                  </a:cubicBezTo>
                  <a:cubicBezTo>
                    <a:pt x="83" y="458"/>
                    <a:pt x="135" y="473"/>
                    <a:pt x="182" y="473"/>
                  </a:cubicBezTo>
                  <a:cubicBezTo>
                    <a:pt x="287" y="473"/>
                    <a:pt x="349" y="399"/>
                    <a:pt x="349" y="291"/>
                  </a:cubicBezTo>
                  <a:cubicBezTo>
                    <a:pt x="349" y="182"/>
                    <a:pt x="287" y="133"/>
                    <a:pt x="226" y="133"/>
                  </a:cubicBezTo>
                  <a:close/>
                  <a:moveTo>
                    <a:pt x="181" y="430"/>
                  </a:moveTo>
                  <a:cubicBezTo>
                    <a:pt x="131" y="430"/>
                    <a:pt x="122" y="385"/>
                    <a:pt x="122" y="337"/>
                  </a:cubicBezTo>
                  <a:cubicBezTo>
                    <a:pt x="122" y="227"/>
                    <a:pt x="122" y="227"/>
                    <a:pt x="122" y="227"/>
                  </a:cubicBezTo>
                  <a:cubicBezTo>
                    <a:pt x="143" y="205"/>
                    <a:pt x="168" y="188"/>
                    <a:pt x="196" y="188"/>
                  </a:cubicBezTo>
                  <a:cubicBezTo>
                    <a:pt x="249" y="188"/>
                    <a:pt x="271" y="244"/>
                    <a:pt x="271" y="305"/>
                  </a:cubicBezTo>
                  <a:cubicBezTo>
                    <a:pt x="271" y="390"/>
                    <a:pt x="229" y="430"/>
                    <a:pt x="181" y="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7283450" y="6264275"/>
              <a:ext cx="222250" cy="301625"/>
            </a:xfrm>
            <a:custGeom>
              <a:avLst/>
              <a:gdLst>
                <a:gd name="T0" fmla="*/ 331 w 349"/>
                <a:gd name="T1" fmla="*/ 428 h 473"/>
                <a:gd name="T2" fmla="*/ 300 w 349"/>
                <a:gd name="T3" fmla="*/ 418 h 473"/>
                <a:gd name="T4" fmla="*/ 300 w 349"/>
                <a:gd name="T5" fmla="*/ 16 h 473"/>
                <a:gd name="T6" fmla="*/ 285 w 349"/>
                <a:gd name="T7" fmla="*/ 0 h 473"/>
                <a:gd name="T8" fmla="*/ 187 w 349"/>
                <a:gd name="T9" fmla="*/ 0 h 473"/>
                <a:gd name="T10" fmla="*/ 178 w 349"/>
                <a:gd name="T11" fmla="*/ 11 h 473"/>
                <a:gd name="T12" fmla="*/ 178 w 349"/>
                <a:gd name="T13" fmla="*/ 19 h 473"/>
                <a:gd name="T14" fmla="*/ 196 w 349"/>
                <a:gd name="T15" fmla="*/ 36 h 473"/>
                <a:gd name="T16" fmla="*/ 227 w 349"/>
                <a:gd name="T17" fmla="*/ 45 h 473"/>
                <a:gd name="T18" fmla="*/ 227 w 349"/>
                <a:gd name="T19" fmla="*/ 158 h 473"/>
                <a:gd name="T20" fmla="*/ 153 w 349"/>
                <a:gd name="T21" fmla="*/ 133 h 473"/>
                <a:gd name="T22" fmla="*/ 0 w 349"/>
                <a:gd name="T23" fmla="*/ 313 h 473"/>
                <a:gd name="T24" fmla="*/ 123 w 349"/>
                <a:gd name="T25" fmla="*/ 473 h 473"/>
                <a:gd name="T26" fmla="*/ 227 w 349"/>
                <a:gd name="T27" fmla="*/ 420 h 473"/>
                <a:gd name="T28" fmla="*/ 227 w 349"/>
                <a:gd name="T29" fmla="*/ 447 h 473"/>
                <a:gd name="T30" fmla="*/ 242 w 349"/>
                <a:gd name="T31" fmla="*/ 463 h 473"/>
                <a:gd name="T32" fmla="*/ 340 w 349"/>
                <a:gd name="T33" fmla="*/ 463 h 473"/>
                <a:gd name="T34" fmla="*/ 349 w 349"/>
                <a:gd name="T35" fmla="*/ 453 h 473"/>
                <a:gd name="T36" fmla="*/ 349 w 349"/>
                <a:gd name="T37" fmla="*/ 444 h 473"/>
                <a:gd name="T38" fmla="*/ 331 w 349"/>
                <a:gd name="T39" fmla="*/ 428 h 473"/>
                <a:gd name="T40" fmla="*/ 227 w 349"/>
                <a:gd name="T41" fmla="*/ 379 h 473"/>
                <a:gd name="T42" fmla="*/ 153 w 349"/>
                <a:gd name="T43" fmla="*/ 418 h 473"/>
                <a:gd name="T44" fmla="*/ 78 w 349"/>
                <a:gd name="T45" fmla="*/ 299 h 473"/>
                <a:gd name="T46" fmla="*/ 158 w 349"/>
                <a:gd name="T47" fmla="*/ 179 h 473"/>
                <a:gd name="T48" fmla="*/ 227 w 349"/>
                <a:gd name="T49" fmla="*/ 299 h 473"/>
                <a:gd name="T50" fmla="*/ 227 w 349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473">
                  <a:moveTo>
                    <a:pt x="331" y="428"/>
                  </a:moveTo>
                  <a:cubicBezTo>
                    <a:pt x="300" y="418"/>
                    <a:pt x="300" y="418"/>
                    <a:pt x="300" y="418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0" y="6"/>
                    <a:pt x="297" y="0"/>
                    <a:pt x="285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6" y="148"/>
                    <a:pt x="191" y="133"/>
                    <a:pt x="153" y="133"/>
                  </a:cubicBezTo>
                  <a:cubicBezTo>
                    <a:pt x="82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9" y="459"/>
                    <a:pt x="349" y="453"/>
                  </a:cubicBezTo>
                  <a:cubicBezTo>
                    <a:pt x="349" y="444"/>
                    <a:pt x="349" y="444"/>
                    <a:pt x="349" y="444"/>
                  </a:cubicBezTo>
                  <a:cubicBezTo>
                    <a:pt x="349" y="432"/>
                    <a:pt x="345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6" y="401"/>
                    <a:pt x="182" y="418"/>
                    <a:pt x="153" y="418"/>
                  </a:cubicBezTo>
                  <a:cubicBezTo>
                    <a:pt x="100" y="418"/>
                    <a:pt x="78" y="362"/>
                    <a:pt x="78" y="299"/>
                  </a:cubicBezTo>
                  <a:cubicBezTo>
                    <a:pt x="78" y="225"/>
                    <a:pt x="110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6816725" y="6348413"/>
              <a:ext cx="204788" cy="217488"/>
            </a:xfrm>
            <a:custGeom>
              <a:avLst/>
              <a:gdLst>
                <a:gd name="T0" fmla="*/ 168 w 322"/>
                <a:gd name="T1" fmla="*/ 0 h 340"/>
                <a:gd name="T2" fmla="*/ 0 w 322"/>
                <a:gd name="T3" fmla="*/ 178 h 340"/>
                <a:gd name="T4" fmla="*/ 154 w 322"/>
                <a:gd name="T5" fmla="*/ 340 h 340"/>
                <a:gd name="T6" fmla="*/ 322 w 322"/>
                <a:gd name="T7" fmla="*/ 162 h 340"/>
                <a:gd name="T8" fmla="*/ 168 w 322"/>
                <a:gd name="T9" fmla="*/ 0 h 340"/>
                <a:gd name="T10" fmla="*/ 162 w 322"/>
                <a:gd name="T11" fmla="*/ 294 h 340"/>
                <a:gd name="T12" fmla="*/ 76 w 322"/>
                <a:gd name="T13" fmla="*/ 170 h 340"/>
                <a:gd name="T14" fmla="*/ 162 w 322"/>
                <a:gd name="T15" fmla="*/ 46 h 340"/>
                <a:gd name="T16" fmla="*/ 248 w 322"/>
                <a:gd name="T17" fmla="*/ 170 h 340"/>
                <a:gd name="T18" fmla="*/ 162 w 322"/>
                <a:gd name="T19" fmla="*/ 29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340">
                  <a:moveTo>
                    <a:pt x="168" y="0"/>
                  </a:moveTo>
                  <a:cubicBezTo>
                    <a:pt x="56" y="0"/>
                    <a:pt x="0" y="86"/>
                    <a:pt x="0" y="178"/>
                  </a:cubicBezTo>
                  <a:cubicBezTo>
                    <a:pt x="0" y="264"/>
                    <a:pt x="48" y="340"/>
                    <a:pt x="154" y="340"/>
                  </a:cubicBezTo>
                  <a:cubicBezTo>
                    <a:pt x="266" y="340"/>
                    <a:pt x="322" y="254"/>
                    <a:pt x="322" y="162"/>
                  </a:cubicBezTo>
                  <a:cubicBezTo>
                    <a:pt x="322" y="76"/>
                    <a:pt x="273" y="0"/>
                    <a:pt x="168" y="0"/>
                  </a:cubicBezTo>
                  <a:close/>
                  <a:moveTo>
                    <a:pt x="162" y="294"/>
                  </a:moveTo>
                  <a:cubicBezTo>
                    <a:pt x="108" y="294"/>
                    <a:pt x="76" y="241"/>
                    <a:pt x="76" y="170"/>
                  </a:cubicBezTo>
                  <a:cubicBezTo>
                    <a:pt x="76" y="100"/>
                    <a:pt x="107" y="46"/>
                    <a:pt x="162" y="46"/>
                  </a:cubicBezTo>
                  <a:cubicBezTo>
                    <a:pt x="215" y="46"/>
                    <a:pt x="248" y="98"/>
                    <a:pt x="248" y="170"/>
                  </a:cubicBezTo>
                  <a:cubicBezTo>
                    <a:pt x="248" y="240"/>
                    <a:pt x="216" y="294"/>
                    <a:pt x="162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139113" y="6348413"/>
              <a:ext cx="155575" cy="217488"/>
            </a:xfrm>
            <a:custGeom>
              <a:avLst/>
              <a:gdLst>
                <a:gd name="T0" fmla="*/ 247 w 247"/>
                <a:gd name="T1" fmla="*/ 22 h 340"/>
                <a:gd name="T2" fmla="*/ 238 w 247"/>
                <a:gd name="T3" fmla="*/ 11 h 340"/>
                <a:gd name="T4" fmla="*/ 165 w 247"/>
                <a:gd name="T5" fmla="*/ 0 h 340"/>
                <a:gd name="T6" fmla="*/ 0 w 247"/>
                <a:gd name="T7" fmla="*/ 170 h 340"/>
                <a:gd name="T8" fmla="*/ 165 w 247"/>
                <a:gd name="T9" fmla="*/ 340 h 340"/>
                <a:gd name="T10" fmla="*/ 238 w 247"/>
                <a:gd name="T11" fmla="*/ 329 h 340"/>
                <a:gd name="T12" fmla="*/ 247 w 247"/>
                <a:gd name="T13" fmla="*/ 318 h 340"/>
                <a:gd name="T14" fmla="*/ 247 w 247"/>
                <a:gd name="T15" fmla="*/ 269 h 340"/>
                <a:gd name="T16" fmla="*/ 243 w 247"/>
                <a:gd name="T17" fmla="*/ 262 h 340"/>
                <a:gd name="T18" fmla="*/ 231 w 247"/>
                <a:gd name="T19" fmla="*/ 266 h 340"/>
                <a:gd name="T20" fmla="*/ 169 w 247"/>
                <a:gd name="T21" fmla="*/ 281 h 340"/>
                <a:gd name="T22" fmla="*/ 71 w 247"/>
                <a:gd name="T23" fmla="*/ 170 h 340"/>
                <a:gd name="T24" fmla="*/ 169 w 247"/>
                <a:gd name="T25" fmla="*/ 59 h 340"/>
                <a:gd name="T26" fmla="*/ 231 w 247"/>
                <a:gd name="T27" fmla="*/ 74 h 340"/>
                <a:gd name="T28" fmla="*/ 243 w 247"/>
                <a:gd name="T29" fmla="*/ 78 h 340"/>
                <a:gd name="T30" fmla="*/ 247 w 247"/>
                <a:gd name="T31" fmla="*/ 71 h 340"/>
                <a:gd name="T32" fmla="*/ 247 w 247"/>
                <a:gd name="T33" fmla="*/ 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340">
                  <a:moveTo>
                    <a:pt x="247" y="22"/>
                  </a:moveTo>
                  <a:cubicBezTo>
                    <a:pt x="247" y="14"/>
                    <a:pt x="245" y="14"/>
                    <a:pt x="238" y="11"/>
                  </a:cubicBezTo>
                  <a:cubicBezTo>
                    <a:pt x="222" y="5"/>
                    <a:pt x="194" y="0"/>
                    <a:pt x="165" y="0"/>
                  </a:cubicBezTo>
                  <a:cubicBezTo>
                    <a:pt x="34" y="0"/>
                    <a:pt x="0" y="92"/>
                    <a:pt x="0" y="170"/>
                  </a:cubicBezTo>
                  <a:cubicBezTo>
                    <a:pt x="0" y="249"/>
                    <a:pt x="33" y="340"/>
                    <a:pt x="165" y="340"/>
                  </a:cubicBezTo>
                  <a:cubicBezTo>
                    <a:pt x="194" y="340"/>
                    <a:pt x="222" y="335"/>
                    <a:pt x="238" y="329"/>
                  </a:cubicBezTo>
                  <a:cubicBezTo>
                    <a:pt x="245" y="326"/>
                    <a:pt x="247" y="326"/>
                    <a:pt x="247" y="318"/>
                  </a:cubicBezTo>
                  <a:cubicBezTo>
                    <a:pt x="247" y="269"/>
                    <a:pt x="247" y="269"/>
                    <a:pt x="247" y="269"/>
                  </a:cubicBezTo>
                  <a:cubicBezTo>
                    <a:pt x="247" y="264"/>
                    <a:pt x="246" y="262"/>
                    <a:pt x="243" y="262"/>
                  </a:cubicBezTo>
                  <a:cubicBezTo>
                    <a:pt x="241" y="262"/>
                    <a:pt x="237" y="264"/>
                    <a:pt x="231" y="266"/>
                  </a:cubicBezTo>
                  <a:cubicBezTo>
                    <a:pt x="221" y="271"/>
                    <a:pt x="199" y="281"/>
                    <a:pt x="169" y="281"/>
                  </a:cubicBezTo>
                  <a:cubicBezTo>
                    <a:pt x="108" y="281"/>
                    <a:pt x="71" y="244"/>
                    <a:pt x="71" y="170"/>
                  </a:cubicBezTo>
                  <a:cubicBezTo>
                    <a:pt x="71" y="95"/>
                    <a:pt x="108" y="59"/>
                    <a:pt x="169" y="59"/>
                  </a:cubicBezTo>
                  <a:cubicBezTo>
                    <a:pt x="199" y="59"/>
                    <a:pt x="221" y="69"/>
                    <a:pt x="231" y="74"/>
                  </a:cubicBezTo>
                  <a:cubicBezTo>
                    <a:pt x="237" y="76"/>
                    <a:pt x="241" y="78"/>
                    <a:pt x="243" y="78"/>
                  </a:cubicBezTo>
                  <a:cubicBezTo>
                    <a:pt x="246" y="78"/>
                    <a:pt x="247" y="76"/>
                    <a:pt x="247" y="71"/>
                  </a:cubicBezTo>
                  <a:lnTo>
                    <a:pt x="24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7542213" y="6354763"/>
              <a:ext cx="200025" cy="211138"/>
            </a:xfrm>
            <a:custGeom>
              <a:avLst/>
              <a:gdLst>
                <a:gd name="T0" fmla="*/ 9 w 317"/>
                <a:gd name="T1" fmla="*/ 0 h 330"/>
                <a:gd name="T2" fmla="*/ 0 w 317"/>
                <a:gd name="T3" fmla="*/ 10 h 330"/>
                <a:gd name="T4" fmla="*/ 0 w 317"/>
                <a:gd name="T5" fmla="*/ 19 h 330"/>
                <a:gd name="T6" fmla="*/ 18 w 317"/>
                <a:gd name="T7" fmla="*/ 35 h 330"/>
                <a:gd name="T8" fmla="*/ 49 w 317"/>
                <a:gd name="T9" fmla="*/ 44 h 330"/>
                <a:gd name="T10" fmla="*/ 49 w 317"/>
                <a:gd name="T11" fmla="*/ 193 h 330"/>
                <a:gd name="T12" fmla="*/ 152 w 317"/>
                <a:gd name="T13" fmla="*/ 330 h 330"/>
                <a:gd name="T14" fmla="*/ 247 w 317"/>
                <a:gd name="T15" fmla="*/ 280 h 330"/>
                <a:gd name="T16" fmla="*/ 249 w 317"/>
                <a:gd name="T17" fmla="*/ 280 h 330"/>
                <a:gd name="T18" fmla="*/ 249 w 317"/>
                <a:gd name="T19" fmla="*/ 312 h 330"/>
                <a:gd name="T20" fmla="*/ 257 w 317"/>
                <a:gd name="T21" fmla="*/ 320 h 330"/>
                <a:gd name="T22" fmla="*/ 309 w 317"/>
                <a:gd name="T23" fmla="*/ 320 h 330"/>
                <a:gd name="T24" fmla="*/ 317 w 317"/>
                <a:gd name="T25" fmla="*/ 312 h 330"/>
                <a:gd name="T26" fmla="*/ 317 w 317"/>
                <a:gd name="T27" fmla="*/ 8 h 330"/>
                <a:gd name="T28" fmla="*/ 309 w 317"/>
                <a:gd name="T29" fmla="*/ 0 h 330"/>
                <a:gd name="T30" fmla="*/ 255 w 317"/>
                <a:gd name="T31" fmla="*/ 0 h 330"/>
                <a:gd name="T32" fmla="*/ 247 w 317"/>
                <a:gd name="T33" fmla="*/ 8 h 330"/>
                <a:gd name="T34" fmla="*/ 247 w 317"/>
                <a:gd name="T35" fmla="*/ 226 h 330"/>
                <a:gd name="T36" fmla="*/ 173 w 317"/>
                <a:gd name="T37" fmla="*/ 268 h 330"/>
                <a:gd name="T38" fmla="*/ 119 w 317"/>
                <a:gd name="T39" fmla="*/ 173 h 330"/>
                <a:gd name="T40" fmla="*/ 119 w 317"/>
                <a:gd name="T41" fmla="*/ 8 h 330"/>
                <a:gd name="T42" fmla="*/ 111 w 317"/>
                <a:gd name="T43" fmla="*/ 0 h 330"/>
                <a:gd name="T44" fmla="*/ 9 w 317"/>
                <a:gd name="T4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330">
                  <a:moveTo>
                    <a:pt x="9" y="0"/>
                  </a:move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306"/>
                    <a:pt x="99" y="330"/>
                    <a:pt x="152" y="330"/>
                  </a:cubicBezTo>
                  <a:cubicBezTo>
                    <a:pt x="194" y="330"/>
                    <a:pt x="221" y="314"/>
                    <a:pt x="247" y="280"/>
                  </a:cubicBezTo>
                  <a:cubicBezTo>
                    <a:pt x="249" y="280"/>
                    <a:pt x="249" y="280"/>
                    <a:pt x="249" y="280"/>
                  </a:cubicBezTo>
                  <a:cubicBezTo>
                    <a:pt x="249" y="312"/>
                    <a:pt x="249" y="312"/>
                    <a:pt x="249" y="312"/>
                  </a:cubicBezTo>
                  <a:cubicBezTo>
                    <a:pt x="249" y="318"/>
                    <a:pt x="251" y="320"/>
                    <a:pt x="257" y="320"/>
                  </a:cubicBezTo>
                  <a:cubicBezTo>
                    <a:pt x="309" y="320"/>
                    <a:pt x="309" y="320"/>
                    <a:pt x="309" y="320"/>
                  </a:cubicBezTo>
                  <a:cubicBezTo>
                    <a:pt x="315" y="320"/>
                    <a:pt x="317" y="318"/>
                    <a:pt x="317" y="312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7" y="2"/>
                    <a:pt x="315" y="0"/>
                    <a:pt x="309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9" y="0"/>
                    <a:pt x="247" y="2"/>
                    <a:pt x="247" y="8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27" y="255"/>
                    <a:pt x="202" y="268"/>
                    <a:pt x="173" y="268"/>
                  </a:cubicBezTo>
                  <a:cubicBezTo>
                    <a:pt x="122" y="268"/>
                    <a:pt x="119" y="231"/>
                    <a:pt x="119" y="173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2"/>
                    <a:pt x="116" y="0"/>
                    <a:pt x="11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7799388" y="6348413"/>
              <a:ext cx="295275" cy="211138"/>
            </a:xfrm>
            <a:custGeom>
              <a:avLst/>
              <a:gdLst>
                <a:gd name="T0" fmla="*/ 0 w 467"/>
                <a:gd name="T1" fmla="*/ 322 h 330"/>
                <a:gd name="T2" fmla="*/ 8 w 467"/>
                <a:gd name="T3" fmla="*/ 330 h 330"/>
                <a:gd name="T4" fmla="*/ 62 w 467"/>
                <a:gd name="T5" fmla="*/ 330 h 330"/>
                <a:gd name="T6" fmla="*/ 70 w 467"/>
                <a:gd name="T7" fmla="*/ 322 h 330"/>
                <a:gd name="T8" fmla="*/ 70 w 467"/>
                <a:gd name="T9" fmla="*/ 104 h 330"/>
                <a:gd name="T10" fmla="*/ 145 w 467"/>
                <a:gd name="T11" fmla="*/ 62 h 330"/>
                <a:gd name="T12" fmla="*/ 198 w 467"/>
                <a:gd name="T13" fmla="*/ 157 h 330"/>
                <a:gd name="T14" fmla="*/ 198 w 467"/>
                <a:gd name="T15" fmla="*/ 322 h 330"/>
                <a:gd name="T16" fmla="*/ 206 w 467"/>
                <a:gd name="T17" fmla="*/ 330 h 330"/>
                <a:gd name="T18" fmla="*/ 261 w 467"/>
                <a:gd name="T19" fmla="*/ 330 h 330"/>
                <a:gd name="T20" fmla="*/ 268 w 467"/>
                <a:gd name="T21" fmla="*/ 322 h 330"/>
                <a:gd name="T22" fmla="*/ 268 w 467"/>
                <a:gd name="T23" fmla="*/ 104 h 330"/>
                <a:gd name="T24" fmla="*/ 343 w 467"/>
                <a:gd name="T25" fmla="*/ 62 h 330"/>
                <a:gd name="T26" fmla="*/ 397 w 467"/>
                <a:gd name="T27" fmla="*/ 157 h 330"/>
                <a:gd name="T28" fmla="*/ 397 w 467"/>
                <a:gd name="T29" fmla="*/ 322 h 330"/>
                <a:gd name="T30" fmla="*/ 405 w 467"/>
                <a:gd name="T31" fmla="*/ 330 h 330"/>
                <a:gd name="T32" fmla="*/ 459 w 467"/>
                <a:gd name="T33" fmla="*/ 330 h 330"/>
                <a:gd name="T34" fmla="*/ 467 w 467"/>
                <a:gd name="T35" fmla="*/ 322 h 330"/>
                <a:gd name="T36" fmla="*/ 467 w 467"/>
                <a:gd name="T37" fmla="*/ 137 h 330"/>
                <a:gd name="T38" fmla="*/ 363 w 467"/>
                <a:gd name="T39" fmla="*/ 0 h 330"/>
                <a:gd name="T40" fmla="*/ 253 w 467"/>
                <a:gd name="T41" fmla="*/ 54 h 330"/>
                <a:gd name="T42" fmla="*/ 165 w 467"/>
                <a:gd name="T43" fmla="*/ 0 h 330"/>
                <a:gd name="T44" fmla="*/ 70 w 467"/>
                <a:gd name="T45" fmla="*/ 50 h 330"/>
                <a:gd name="T46" fmla="*/ 68 w 467"/>
                <a:gd name="T47" fmla="*/ 50 h 330"/>
                <a:gd name="T48" fmla="*/ 68 w 467"/>
                <a:gd name="T49" fmla="*/ 18 h 330"/>
                <a:gd name="T50" fmla="*/ 60 w 467"/>
                <a:gd name="T51" fmla="*/ 10 h 330"/>
                <a:gd name="T52" fmla="*/ 8 w 467"/>
                <a:gd name="T53" fmla="*/ 10 h 330"/>
                <a:gd name="T54" fmla="*/ 0 w 467"/>
                <a:gd name="T55" fmla="*/ 18 h 330"/>
                <a:gd name="T56" fmla="*/ 0 w 467"/>
                <a:gd name="T57" fmla="*/ 32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7" h="330">
                  <a:moveTo>
                    <a:pt x="0" y="322"/>
                  </a:moveTo>
                  <a:cubicBezTo>
                    <a:pt x="0" y="328"/>
                    <a:pt x="2" y="330"/>
                    <a:pt x="8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8" y="330"/>
                    <a:pt x="70" y="328"/>
                    <a:pt x="70" y="322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91" y="75"/>
                    <a:pt x="115" y="62"/>
                    <a:pt x="145" y="62"/>
                  </a:cubicBezTo>
                  <a:cubicBezTo>
                    <a:pt x="196" y="62"/>
                    <a:pt x="198" y="99"/>
                    <a:pt x="198" y="157"/>
                  </a:cubicBezTo>
                  <a:cubicBezTo>
                    <a:pt x="198" y="322"/>
                    <a:pt x="198" y="322"/>
                    <a:pt x="198" y="322"/>
                  </a:cubicBezTo>
                  <a:cubicBezTo>
                    <a:pt x="198" y="328"/>
                    <a:pt x="200" y="330"/>
                    <a:pt x="206" y="330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7" y="330"/>
                    <a:pt x="268" y="328"/>
                    <a:pt x="268" y="322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9" y="75"/>
                    <a:pt x="313" y="62"/>
                    <a:pt x="343" y="62"/>
                  </a:cubicBezTo>
                  <a:cubicBezTo>
                    <a:pt x="394" y="62"/>
                    <a:pt x="397" y="99"/>
                    <a:pt x="397" y="157"/>
                  </a:cubicBezTo>
                  <a:cubicBezTo>
                    <a:pt x="397" y="322"/>
                    <a:pt x="397" y="322"/>
                    <a:pt x="397" y="322"/>
                  </a:cubicBezTo>
                  <a:cubicBezTo>
                    <a:pt x="397" y="328"/>
                    <a:pt x="399" y="330"/>
                    <a:pt x="405" y="330"/>
                  </a:cubicBezTo>
                  <a:cubicBezTo>
                    <a:pt x="459" y="330"/>
                    <a:pt x="459" y="330"/>
                    <a:pt x="459" y="330"/>
                  </a:cubicBezTo>
                  <a:cubicBezTo>
                    <a:pt x="465" y="330"/>
                    <a:pt x="467" y="328"/>
                    <a:pt x="467" y="322"/>
                  </a:cubicBezTo>
                  <a:cubicBezTo>
                    <a:pt x="467" y="137"/>
                    <a:pt x="467" y="137"/>
                    <a:pt x="467" y="137"/>
                  </a:cubicBezTo>
                  <a:cubicBezTo>
                    <a:pt x="467" y="23"/>
                    <a:pt x="417" y="0"/>
                    <a:pt x="363" y="0"/>
                  </a:cubicBezTo>
                  <a:cubicBezTo>
                    <a:pt x="316" y="0"/>
                    <a:pt x="283" y="18"/>
                    <a:pt x="253" y="54"/>
                  </a:cubicBezTo>
                  <a:cubicBezTo>
                    <a:pt x="235" y="12"/>
                    <a:pt x="201" y="0"/>
                    <a:pt x="165" y="0"/>
                  </a:cubicBezTo>
                  <a:cubicBezTo>
                    <a:pt x="124" y="0"/>
                    <a:pt x="97" y="16"/>
                    <a:pt x="70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2"/>
                    <a:pt x="65" y="10"/>
                    <a:pt x="60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2" y="10"/>
                    <a:pt x="0" y="12"/>
                    <a:pt x="0" y="1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624503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itend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22000" y="788400"/>
            <a:ext cx="8100000" cy="532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Type your closing text</a:t>
            </a:r>
          </a:p>
        </p:txBody>
      </p:sp>
      <p:sp>
        <p:nvSpPr>
          <p:cNvPr id="7" name="Rechthoek 6"/>
          <p:cNvSpPr/>
          <p:nvPr/>
        </p:nvSpPr>
        <p:spPr>
          <a:xfrm>
            <a:off x="0" y="4637505"/>
            <a:ext cx="9144000" cy="5059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59" name="Groep 58"/>
          <p:cNvGrpSpPr/>
          <p:nvPr/>
        </p:nvGrpSpPr>
        <p:grpSpPr>
          <a:xfrm>
            <a:off x="7488238" y="4356100"/>
            <a:ext cx="647700" cy="928688"/>
            <a:chOff x="7488238" y="4356100"/>
            <a:chExt cx="647700" cy="928688"/>
          </a:xfrm>
        </p:grpSpPr>
        <p:sp>
          <p:nvSpPr>
            <p:cNvPr id="33" name="AutoShape 31"/>
            <p:cNvSpPr>
              <a:spLocks noChangeAspect="1" noChangeArrowheads="1" noTextEdit="1"/>
            </p:cNvSpPr>
            <p:nvPr userDrawn="1"/>
          </p:nvSpPr>
          <p:spPr bwMode="auto">
            <a:xfrm>
              <a:off x="7488238" y="4356100"/>
              <a:ext cx="647700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34" name="Rectangle 33"/>
            <p:cNvSpPr>
              <a:spLocks noChangeArrowheads="1"/>
            </p:cNvSpPr>
            <p:nvPr userDrawn="1"/>
          </p:nvSpPr>
          <p:spPr bwMode="auto">
            <a:xfrm>
              <a:off x="7488238" y="4356100"/>
              <a:ext cx="647700" cy="787400"/>
            </a:xfrm>
            <a:prstGeom prst="rect">
              <a:avLst/>
            </a:prstGeom>
            <a:solidFill>
              <a:srgbClr val="00A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5" name="Freeform 34"/>
            <p:cNvSpPr>
              <a:spLocks noEditPoints="1"/>
            </p:cNvSpPr>
            <p:nvPr userDrawn="1"/>
          </p:nvSpPr>
          <p:spPr bwMode="auto">
            <a:xfrm>
              <a:off x="7608888" y="4745038"/>
              <a:ext cx="39688" cy="39688"/>
            </a:xfrm>
            <a:custGeom>
              <a:avLst/>
              <a:gdLst>
                <a:gd name="T0" fmla="*/ 58 w 62"/>
                <a:gd name="T1" fmla="*/ 2 h 62"/>
                <a:gd name="T2" fmla="*/ 57 w 62"/>
                <a:gd name="T3" fmla="*/ 6 h 62"/>
                <a:gd name="T4" fmla="*/ 7 w 62"/>
                <a:gd name="T5" fmla="*/ 4 h 62"/>
                <a:gd name="T6" fmla="*/ 3 w 62"/>
                <a:gd name="T7" fmla="*/ 0 h 62"/>
                <a:gd name="T8" fmla="*/ 0 w 62"/>
                <a:gd name="T9" fmla="*/ 0 h 62"/>
                <a:gd name="T10" fmla="*/ 0 w 62"/>
                <a:gd name="T11" fmla="*/ 31 h 62"/>
                <a:gd name="T12" fmla="*/ 32 w 62"/>
                <a:gd name="T13" fmla="*/ 62 h 62"/>
                <a:gd name="T14" fmla="*/ 61 w 62"/>
                <a:gd name="T15" fmla="*/ 28 h 62"/>
                <a:gd name="T16" fmla="*/ 62 w 62"/>
                <a:gd name="T17" fmla="*/ 2 h 62"/>
                <a:gd name="T18" fmla="*/ 58 w 62"/>
                <a:gd name="T19" fmla="*/ 2 h 62"/>
                <a:gd name="T20" fmla="*/ 52 w 62"/>
                <a:gd name="T21" fmla="*/ 32 h 62"/>
                <a:gd name="T22" fmla="*/ 32 w 62"/>
                <a:gd name="T23" fmla="*/ 49 h 62"/>
                <a:gd name="T24" fmla="*/ 7 w 62"/>
                <a:gd name="T25" fmla="*/ 29 h 62"/>
                <a:gd name="T26" fmla="*/ 7 w 62"/>
                <a:gd name="T27" fmla="*/ 17 h 62"/>
                <a:gd name="T28" fmla="*/ 53 w 62"/>
                <a:gd name="T29" fmla="*/ 19 h 62"/>
                <a:gd name="T30" fmla="*/ 52 w 62"/>
                <a:gd name="T31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" h="62">
                  <a:moveTo>
                    <a:pt x="58" y="2"/>
                  </a:moveTo>
                  <a:cubicBezTo>
                    <a:pt x="57" y="6"/>
                    <a:pt x="57" y="6"/>
                    <a:pt x="57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45"/>
                    <a:pt x="13" y="62"/>
                    <a:pt x="32" y="62"/>
                  </a:cubicBezTo>
                  <a:cubicBezTo>
                    <a:pt x="51" y="61"/>
                    <a:pt x="59" y="44"/>
                    <a:pt x="61" y="28"/>
                  </a:cubicBezTo>
                  <a:cubicBezTo>
                    <a:pt x="62" y="2"/>
                    <a:pt x="62" y="2"/>
                    <a:pt x="62" y="2"/>
                  </a:cubicBezTo>
                  <a:lnTo>
                    <a:pt x="58" y="2"/>
                  </a:lnTo>
                  <a:close/>
                  <a:moveTo>
                    <a:pt x="52" y="32"/>
                  </a:moveTo>
                  <a:cubicBezTo>
                    <a:pt x="51" y="39"/>
                    <a:pt x="43" y="48"/>
                    <a:pt x="32" y="49"/>
                  </a:cubicBezTo>
                  <a:cubicBezTo>
                    <a:pt x="18" y="49"/>
                    <a:pt x="8" y="38"/>
                    <a:pt x="7" y="29"/>
                  </a:cubicBezTo>
                  <a:cubicBezTo>
                    <a:pt x="7" y="20"/>
                    <a:pt x="7" y="17"/>
                    <a:pt x="7" y="17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24"/>
                    <a:pt x="54" y="27"/>
                    <a:pt x="52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7621588" y="4824413"/>
              <a:ext cx="41275" cy="26988"/>
            </a:xfrm>
            <a:custGeom>
              <a:avLst/>
              <a:gdLst>
                <a:gd name="T0" fmla="*/ 0 w 26"/>
                <a:gd name="T1" fmla="*/ 9 h 17"/>
                <a:gd name="T2" fmla="*/ 4 w 26"/>
                <a:gd name="T3" fmla="*/ 17 h 17"/>
                <a:gd name="T4" fmla="*/ 5 w 26"/>
                <a:gd name="T5" fmla="*/ 16 h 17"/>
                <a:gd name="T6" fmla="*/ 4 w 26"/>
                <a:gd name="T7" fmla="*/ 14 h 17"/>
                <a:gd name="T8" fmla="*/ 23 w 26"/>
                <a:gd name="T9" fmla="*/ 6 h 17"/>
                <a:gd name="T10" fmla="*/ 24 w 26"/>
                <a:gd name="T11" fmla="*/ 7 h 17"/>
                <a:gd name="T12" fmla="*/ 26 w 26"/>
                <a:gd name="T13" fmla="*/ 6 h 17"/>
                <a:gd name="T14" fmla="*/ 22 w 26"/>
                <a:gd name="T15" fmla="*/ 0 h 17"/>
                <a:gd name="T16" fmla="*/ 21 w 26"/>
                <a:gd name="T17" fmla="*/ 0 h 17"/>
                <a:gd name="T18" fmla="*/ 21 w 26"/>
                <a:gd name="T19" fmla="*/ 2 h 17"/>
                <a:gd name="T20" fmla="*/ 3 w 26"/>
                <a:gd name="T21" fmla="*/ 10 h 17"/>
                <a:gd name="T22" fmla="*/ 1 w 26"/>
                <a:gd name="T23" fmla="*/ 9 h 17"/>
                <a:gd name="T24" fmla="*/ 0 w 26"/>
                <a:gd name="T2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7">
                  <a:moveTo>
                    <a:pt x="0" y="9"/>
                  </a:moveTo>
                  <a:lnTo>
                    <a:pt x="4" y="17"/>
                  </a:lnTo>
                  <a:lnTo>
                    <a:pt x="5" y="16"/>
                  </a:lnTo>
                  <a:lnTo>
                    <a:pt x="4" y="14"/>
                  </a:lnTo>
                  <a:lnTo>
                    <a:pt x="23" y="6"/>
                  </a:lnTo>
                  <a:lnTo>
                    <a:pt x="24" y="7"/>
                  </a:lnTo>
                  <a:lnTo>
                    <a:pt x="26" y="6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7" name="Freeform 36"/>
            <p:cNvSpPr>
              <a:spLocks/>
            </p:cNvSpPr>
            <p:nvPr userDrawn="1"/>
          </p:nvSpPr>
          <p:spPr bwMode="auto">
            <a:xfrm>
              <a:off x="7612063" y="4787900"/>
              <a:ext cx="42863" cy="41275"/>
            </a:xfrm>
            <a:custGeom>
              <a:avLst/>
              <a:gdLst>
                <a:gd name="T0" fmla="*/ 31 w 67"/>
                <a:gd name="T1" fmla="*/ 60 h 65"/>
                <a:gd name="T2" fmla="*/ 31 w 67"/>
                <a:gd name="T3" fmla="*/ 62 h 65"/>
                <a:gd name="T4" fmla="*/ 17 w 67"/>
                <a:gd name="T5" fmla="*/ 65 h 65"/>
                <a:gd name="T6" fmla="*/ 5 w 67"/>
                <a:gd name="T7" fmla="*/ 45 h 65"/>
                <a:gd name="T8" fmla="*/ 26 w 67"/>
                <a:gd name="T9" fmla="*/ 7 h 65"/>
                <a:gd name="T10" fmla="*/ 65 w 67"/>
                <a:gd name="T11" fmla="*/ 32 h 65"/>
                <a:gd name="T12" fmla="*/ 67 w 67"/>
                <a:gd name="T13" fmla="*/ 47 h 65"/>
                <a:gd name="T14" fmla="*/ 55 w 67"/>
                <a:gd name="T15" fmla="*/ 50 h 65"/>
                <a:gd name="T16" fmla="*/ 54 w 67"/>
                <a:gd name="T17" fmla="*/ 48 h 65"/>
                <a:gd name="T18" fmla="*/ 58 w 67"/>
                <a:gd name="T19" fmla="*/ 31 h 65"/>
                <a:gd name="T20" fmla="*/ 36 w 67"/>
                <a:gd name="T21" fmla="*/ 19 h 65"/>
                <a:gd name="T22" fmla="*/ 43 w 67"/>
                <a:gd name="T23" fmla="*/ 48 h 65"/>
                <a:gd name="T24" fmla="*/ 48 w 67"/>
                <a:gd name="T25" fmla="*/ 50 h 65"/>
                <a:gd name="T26" fmla="*/ 48 w 67"/>
                <a:gd name="T27" fmla="*/ 52 h 65"/>
                <a:gd name="T28" fmla="*/ 35 w 67"/>
                <a:gd name="T29" fmla="*/ 56 h 65"/>
                <a:gd name="T30" fmla="*/ 34 w 67"/>
                <a:gd name="T31" fmla="*/ 53 h 65"/>
                <a:gd name="T32" fmla="*/ 36 w 67"/>
                <a:gd name="T33" fmla="*/ 50 h 65"/>
                <a:gd name="T34" fmla="*/ 28 w 67"/>
                <a:gd name="T35" fmla="*/ 22 h 65"/>
                <a:gd name="T36" fmla="*/ 11 w 67"/>
                <a:gd name="T37" fmla="*/ 44 h 65"/>
                <a:gd name="T38" fmla="*/ 31 w 67"/>
                <a:gd name="T39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5">
                  <a:moveTo>
                    <a:pt x="31" y="60"/>
                  </a:moveTo>
                  <a:cubicBezTo>
                    <a:pt x="31" y="62"/>
                    <a:pt x="31" y="62"/>
                    <a:pt x="31" y="62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0" y="60"/>
                    <a:pt x="6" y="54"/>
                    <a:pt x="5" y="45"/>
                  </a:cubicBezTo>
                  <a:cubicBezTo>
                    <a:pt x="0" y="29"/>
                    <a:pt x="5" y="13"/>
                    <a:pt x="26" y="7"/>
                  </a:cubicBezTo>
                  <a:cubicBezTo>
                    <a:pt x="51" y="0"/>
                    <a:pt x="60" y="14"/>
                    <a:pt x="65" y="32"/>
                  </a:cubicBezTo>
                  <a:cubicBezTo>
                    <a:pt x="66" y="37"/>
                    <a:pt x="66" y="41"/>
                    <a:pt x="67" y="47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8" y="44"/>
                    <a:pt x="60" y="37"/>
                    <a:pt x="58" y="31"/>
                  </a:cubicBezTo>
                  <a:cubicBezTo>
                    <a:pt x="56" y="21"/>
                    <a:pt x="45" y="16"/>
                    <a:pt x="36" y="19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17" y="22"/>
                    <a:pt x="9" y="33"/>
                    <a:pt x="11" y="44"/>
                  </a:cubicBezTo>
                  <a:cubicBezTo>
                    <a:pt x="13" y="51"/>
                    <a:pt x="21" y="59"/>
                    <a:pt x="31" y="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8" name="Freeform 37"/>
            <p:cNvSpPr>
              <a:spLocks/>
            </p:cNvSpPr>
            <p:nvPr userDrawn="1"/>
          </p:nvSpPr>
          <p:spPr bwMode="auto">
            <a:xfrm>
              <a:off x="7624763" y="4732338"/>
              <a:ext cx="9525" cy="9525"/>
            </a:xfrm>
            <a:custGeom>
              <a:avLst/>
              <a:gdLst>
                <a:gd name="T0" fmla="*/ 1 w 17"/>
                <a:gd name="T1" fmla="*/ 11 h 16"/>
                <a:gd name="T2" fmla="*/ 5 w 17"/>
                <a:gd name="T3" fmla="*/ 1 h 16"/>
                <a:gd name="T4" fmla="*/ 15 w 17"/>
                <a:gd name="T5" fmla="*/ 4 h 16"/>
                <a:gd name="T6" fmla="*/ 11 w 17"/>
                <a:gd name="T7" fmla="*/ 14 h 16"/>
                <a:gd name="T8" fmla="*/ 1 w 17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" y="11"/>
                  </a:moveTo>
                  <a:cubicBezTo>
                    <a:pt x="0" y="7"/>
                    <a:pt x="1" y="3"/>
                    <a:pt x="5" y="1"/>
                  </a:cubicBezTo>
                  <a:cubicBezTo>
                    <a:pt x="9" y="0"/>
                    <a:pt x="13" y="1"/>
                    <a:pt x="15" y="4"/>
                  </a:cubicBezTo>
                  <a:cubicBezTo>
                    <a:pt x="17" y="7"/>
                    <a:pt x="15" y="12"/>
                    <a:pt x="11" y="14"/>
                  </a:cubicBezTo>
                  <a:cubicBezTo>
                    <a:pt x="7" y="16"/>
                    <a:pt x="3" y="14"/>
                    <a:pt x="1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7650163" y="4846638"/>
              <a:ext cx="9525" cy="9525"/>
            </a:xfrm>
            <a:custGeom>
              <a:avLst/>
              <a:gdLst>
                <a:gd name="T0" fmla="*/ 1 w 15"/>
                <a:gd name="T1" fmla="*/ 11 h 16"/>
                <a:gd name="T2" fmla="*/ 3 w 15"/>
                <a:gd name="T3" fmla="*/ 2 h 16"/>
                <a:gd name="T4" fmla="*/ 14 w 15"/>
                <a:gd name="T5" fmla="*/ 6 h 16"/>
                <a:gd name="T6" fmla="*/ 10 w 15"/>
                <a:gd name="T7" fmla="*/ 15 h 16"/>
                <a:gd name="T8" fmla="*/ 1 w 15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" y="11"/>
                  </a:moveTo>
                  <a:cubicBezTo>
                    <a:pt x="0" y="8"/>
                    <a:pt x="1" y="3"/>
                    <a:pt x="3" y="2"/>
                  </a:cubicBezTo>
                  <a:cubicBezTo>
                    <a:pt x="6" y="0"/>
                    <a:pt x="11" y="2"/>
                    <a:pt x="14" y="6"/>
                  </a:cubicBezTo>
                  <a:cubicBezTo>
                    <a:pt x="15" y="9"/>
                    <a:pt x="14" y="13"/>
                    <a:pt x="10" y="15"/>
                  </a:cubicBezTo>
                  <a:cubicBezTo>
                    <a:pt x="7" y="16"/>
                    <a:pt x="3" y="15"/>
                    <a:pt x="1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0" name="Freeform 39"/>
            <p:cNvSpPr>
              <a:spLocks/>
            </p:cNvSpPr>
            <p:nvPr userDrawn="1"/>
          </p:nvSpPr>
          <p:spPr bwMode="auto">
            <a:xfrm>
              <a:off x="7870826" y="4930775"/>
              <a:ext cx="11113" cy="11113"/>
            </a:xfrm>
            <a:custGeom>
              <a:avLst/>
              <a:gdLst>
                <a:gd name="T0" fmla="*/ 2 w 16"/>
                <a:gd name="T1" fmla="*/ 11 h 16"/>
                <a:gd name="T2" fmla="*/ 6 w 16"/>
                <a:gd name="T3" fmla="*/ 1 h 16"/>
                <a:gd name="T4" fmla="*/ 15 w 16"/>
                <a:gd name="T5" fmla="*/ 5 h 16"/>
                <a:gd name="T6" fmla="*/ 11 w 16"/>
                <a:gd name="T7" fmla="*/ 14 h 16"/>
                <a:gd name="T8" fmla="*/ 2 w 16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2" y="11"/>
                  </a:moveTo>
                  <a:cubicBezTo>
                    <a:pt x="0" y="7"/>
                    <a:pt x="2" y="3"/>
                    <a:pt x="6" y="1"/>
                  </a:cubicBezTo>
                  <a:cubicBezTo>
                    <a:pt x="9" y="0"/>
                    <a:pt x="13" y="1"/>
                    <a:pt x="15" y="5"/>
                  </a:cubicBezTo>
                  <a:cubicBezTo>
                    <a:pt x="16" y="8"/>
                    <a:pt x="15" y="12"/>
                    <a:pt x="11" y="14"/>
                  </a:cubicBezTo>
                  <a:cubicBezTo>
                    <a:pt x="8" y="16"/>
                    <a:pt x="4" y="14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7627938" y="4665663"/>
              <a:ext cx="39688" cy="28575"/>
            </a:xfrm>
            <a:custGeom>
              <a:avLst/>
              <a:gdLst>
                <a:gd name="T0" fmla="*/ 4 w 25"/>
                <a:gd name="T1" fmla="*/ 0 h 18"/>
                <a:gd name="T2" fmla="*/ 0 w 25"/>
                <a:gd name="T3" fmla="*/ 8 h 18"/>
                <a:gd name="T4" fmla="*/ 1 w 25"/>
                <a:gd name="T5" fmla="*/ 9 h 18"/>
                <a:gd name="T6" fmla="*/ 3 w 25"/>
                <a:gd name="T7" fmla="*/ 7 h 18"/>
                <a:gd name="T8" fmla="*/ 20 w 25"/>
                <a:gd name="T9" fmla="*/ 16 h 18"/>
                <a:gd name="T10" fmla="*/ 20 w 25"/>
                <a:gd name="T11" fmla="*/ 18 h 18"/>
                <a:gd name="T12" fmla="*/ 22 w 25"/>
                <a:gd name="T13" fmla="*/ 18 h 18"/>
                <a:gd name="T14" fmla="*/ 25 w 25"/>
                <a:gd name="T15" fmla="*/ 12 h 18"/>
                <a:gd name="T16" fmla="*/ 24 w 25"/>
                <a:gd name="T17" fmla="*/ 11 h 18"/>
                <a:gd name="T18" fmla="*/ 22 w 25"/>
                <a:gd name="T19" fmla="*/ 12 h 18"/>
                <a:gd name="T20" fmla="*/ 5 w 25"/>
                <a:gd name="T21" fmla="*/ 3 h 18"/>
                <a:gd name="T22" fmla="*/ 5 w 25"/>
                <a:gd name="T23" fmla="*/ 1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4" y="0"/>
                  </a:moveTo>
                  <a:lnTo>
                    <a:pt x="0" y="8"/>
                  </a:lnTo>
                  <a:lnTo>
                    <a:pt x="1" y="9"/>
                  </a:lnTo>
                  <a:lnTo>
                    <a:pt x="3" y="7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5" y="12"/>
                  </a:lnTo>
                  <a:lnTo>
                    <a:pt x="24" y="11"/>
                  </a:lnTo>
                  <a:lnTo>
                    <a:pt x="22" y="12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2" name="Freeform 41"/>
            <p:cNvSpPr>
              <a:spLocks/>
            </p:cNvSpPr>
            <p:nvPr userDrawn="1"/>
          </p:nvSpPr>
          <p:spPr bwMode="auto">
            <a:xfrm>
              <a:off x="7613651" y="4684713"/>
              <a:ext cx="46038" cy="44450"/>
            </a:xfrm>
            <a:custGeom>
              <a:avLst/>
              <a:gdLst>
                <a:gd name="T0" fmla="*/ 24 w 29"/>
                <a:gd name="T1" fmla="*/ 23 h 28"/>
                <a:gd name="T2" fmla="*/ 23 w 29"/>
                <a:gd name="T3" fmla="*/ 22 h 28"/>
                <a:gd name="T4" fmla="*/ 22 w 29"/>
                <a:gd name="T5" fmla="*/ 23 h 28"/>
                <a:gd name="T6" fmla="*/ 9 w 29"/>
                <a:gd name="T7" fmla="*/ 20 h 28"/>
                <a:gd name="T8" fmla="*/ 27 w 29"/>
                <a:gd name="T9" fmla="*/ 13 h 28"/>
                <a:gd name="T10" fmla="*/ 29 w 29"/>
                <a:gd name="T11" fmla="*/ 9 h 28"/>
                <a:gd name="T12" fmla="*/ 28 w 29"/>
                <a:gd name="T13" fmla="*/ 8 h 28"/>
                <a:gd name="T14" fmla="*/ 27 w 29"/>
                <a:gd name="T15" fmla="*/ 9 h 28"/>
                <a:gd name="T16" fmla="*/ 9 w 29"/>
                <a:gd name="T17" fmla="*/ 2 h 28"/>
                <a:gd name="T18" fmla="*/ 9 w 29"/>
                <a:gd name="T19" fmla="*/ 0 h 28"/>
                <a:gd name="T20" fmla="*/ 7 w 29"/>
                <a:gd name="T21" fmla="*/ 0 h 28"/>
                <a:gd name="T22" fmla="*/ 5 w 29"/>
                <a:gd name="T23" fmla="*/ 6 h 28"/>
                <a:gd name="T24" fmla="*/ 7 w 29"/>
                <a:gd name="T25" fmla="*/ 6 h 28"/>
                <a:gd name="T26" fmla="*/ 8 w 29"/>
                <a:gd name="T27" fmla="*/ 6 h 28"/>
                <a:gd name="T28" fmla="*/ 21 w 29"/>
                <a:gd name="T29" fmla="*/ 11 h 28"/>
                <a:gd name="T30" fmla="*/ 1 w 29"/>
                <a:gd name="T31" fmla="*/ 18 h 28"/>
                <a:gd name="T32" fmla="*/ 0 w 29"/>
                <a:gd name="T33" fmla="*/ 22 h 28"/>
                <a:gd name="T34" fmla="*/ 21 w 29"/>
                <a:gd name="T35" fmla="*/ 26 h 28"/>
                <a:gd name="T36" fmla="*/ 22 w 29"/>
                <a:gd name="T37" fmla="*/ 27 h 28"/>
                <a:gd name="T38" fmla="*/ 23 w 29"/>
                <a:gd name="T39" fmla="*/ 28 h 28"/>
                <a:gd name="T40" fmla="*/ 24 w 29"/>
                <a:gd name="T41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8">
                  <a:moveTo>
                    <a:pt x="24" y="23"/>
                  </a:moveTo>
                  <a:lnTo>
                    <a:pt x="23" y="22"/>
                  </a:lnTo>
                  <a:lnTo>
                    <a:pt x="22" y="23"/>
                  </a:lnTo>
                  <a:lnTo>
                    <a:pt x="9" y="20"/>
                  </a:lnTo>
                  <a:lnTo>
                    <a:pt x="27" y="13"/>
                  </a:lnTo>
                  <a:lnTo>
                    <a:pt x="29" y="9"/>
                  </a:lnTo>
                  <a:lnTo>
                    <a:pt x="28" y="8"/>
                  </a:lnTo>
                  <a:lnTo>
                    <a:pt x="27" y="9"/>
                  </a:lnTo>
                  <a:lnTo>
                    <a:pt x="9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21" y="11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21" y="26"/>
                  </a:lnTo>
                  <a:lnTo>
                    <a:pt x="22" y="27"/>
                  </a:lnTo>
                  <a:lnTo>
                    <a:pt x="23" y="28"/>
                  </a:lnTo>
                  <a:lnTo>
                    <a:pt x="24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3" name="Freeform 42"/>
            <p:cNvSpPr>
              <a:spLocks noEditPoints="1"/>
            </p:cNvSpPr>
            <p:nvPr userDrawn="1"/>
          </p:nvSpPr>
          <p:spPr bwMode="auto">
            <a:xfrm>
              <a:off x="7677151" y="4889500"/>
              <a:ext cx="39688" cy="39688"/>
            </a:xfrm>
            <a:custGeom>
              <a:avLst/>
              <a:gdLst>
                <a:gd name="T0" fmla="*/ 63 w 63"/>
                <a:gd name="T1" fmla="*/ 30 h 63"/>
                <a:gd name="T2" fmla="*/ 63 w 63"/>
                <a:gd name="T3" fmla="*/ 30 h 63"/>
                <a:gd name="T4" fmla="*/ 56 w 63"/>
                <a:gd name="T5" fmla="*/ 9 h 63"/>
                <a:gd name="T6" fmla="*/ 55 w 63"/>
                <a:gd name="T7" fmla="*/ 8 h 63"/>
                <a:gd name="T8" fmla="*/ 55 w 63"/>
                <a:gd name="T9" fmla="*/ 7 h 63"/>
                <a:gd name="T10" fmla="*/ 55 w 63"/>
                <a:gd name="T11" fmla="*/ 7 h 63"/>
                <a:gd name="T12" fmla="*/ 54 w 63"/>
                <a:gd name="T13" fmla="*/ 7 h 63"/>
                <a:gd name="T14" fmla="*/ 54 w 63"/>
                <a:gd name="T15" fmla="*/ 6 h 63"/>
                <a:gd name="T16" fmla="*/ 32 w 63"/>
                <a:gd name="T17" fmla="*/ 0 h 63"/>
                <a:gd name="T18" fmla="*/ 9 w 63"/>
                <a:gd name="T19" fmla="*/ 14 h 63"/>
                <a:gd name="T20" fmla="*/ 11 w 63"/>
                <a:gd name="T21" fmla="*/ 53 h 63"/>
                <a:gd name="T22" fmla="*/ 11 w 63"/>
                <a:gd name="T23" fmla="*/ 53 h 63"/>
                <a:gd name="T24" fmla="*/ 11 w 63"/>
                <a:gd name="T25" fmla="*/ 53 h 63"/>
                <a:gd name="T26" fmla="*/ 11 w 63"/>
                <a:gd name="T27" fmla="*/ 53 h 63"/>
                <a:gd name="T28" fmla="*/ 11 w 63"/>
                <a:gd name="T29" fmla="*/ 53 h 63"/>
                <a:gd name="T30" fmla="*/ 51 w 63"/>
                <a:gd name="T31" fmla="*/ 53 h 63"/>
                <a:gd name="T32" fmla="*/ 63 w 63"/>
                <a:gd name="T33" fmla="*/ 30 h 63"/>
                <a:gd name="T34" fmla="*/ 43 w 63"/>
                <a:gd name="T35" fmla="*/ 41 h 63"/>
                <a:gd name="T36" fmla="*/ 26 w 63"/>
                <a:gd name="T37" fmla="*/ 50 h 63"/>
                <a:gd name="T38" fmla="*/ 17 w 63"/>
                <a:gd name="T39" fmla="*/ 47 h 63"/>
                <a:gd name="T40" fmla="*/ 16 w 63"/>
                <a:gd name="T41" fmla="*/ 46 h 63"/>
                <a:gd name="T42" fmla="*/ 13 w 63"/>
                <a:gd name="T43" fmla="*/ 38 h 63"/>
                <a:gd name="T44" fmla="*/ 22 w 63"/>
                <a:gd name="T45" fmla="*/ 19 h 63"/>
                <a:gd name="T46" fmla="*/ 48 w 63"/>
                <a:gd name="T47" fmla="*/ 12 h 63"/>
                <a:gd name="T48" fmla="*/ 50 w 63"/>
                <a:gd name="T49" fmla="*/ 12 h 63"/>
                <a:gd name="T50" fmla="*/ 43 w 63"/>
                <a:gd name="T51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63">
                  <a:moveTo>
                    <a:pt x="63" y="30"/>
                  </a:moveTo>
                  <a:cubicBezTo>
                    <a:pt x="63" y="30"/>
                    <a:pt x="63" y="30"/>
                    <a:pt x="63" y="30"/>
                  </a:cubicBezTo>
                  <a:cubicBezTo>
                    <a:pt x="63" y="21"/>
                    <a:pt x="62" y="14"/>
                    <a:pt x="56" y="9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48" y="1"/>
                    <a:pt x="40" y="0"/>
                    <a:pt x="32" y="0"/>
                  </a:cubicBezTo>
                  <a:cubicBezTo>
                    <a:pt x="23" y="1"/>
                    <a:pt x="15" y="6"/>
                    <a:pt x="9" y="14"/>
                  </a:cubicBezTo>
                  <a:cubicBezTo>
                    <a:pt x="0" y="26"/>
                    <a:pt x="0" y="41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4" y="63"/>
                    <a:pt x="39" y="62"/>
                    <a:pt x="51" y="53"/>
                  </a:cubicBezTo>
                  <a:cubicBezTo>
                    <a:pt x="58" y="47"/>
                    <a:pt x="62" y="38"/>
                    <a:pt x="63" y="30"/>
                  </a:cubicBezTo>
                  <a:moveTo>
                    <a:pt x="43" y="41"/>
                  </a:moveTo>
                  <a:cubicBezTo>
                    <a:pt x="42" y="43"/>
                    <a:pt x="34" y="50"/>
                    <a:pt x="26" y="50"/>
                  </a:cubicBezTo>
                  <a:cubicBezTo>
                    <a:pt x="23" y="50"/>
                    <a:pt x="20" y="49"/>
                    <a:pt x="17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4" y="44"/>
                    <a:pt x="13" y="41"/>
                    <a:pt x="13" y="38"/>
                  </a:cubicBezTo>
                  <a:cubicBezTo>
                    <a:pt x="12" y="32"/>
                    <a:pt x="18" y="23"/>
                    <a:pt x="22" y="19"/>
                  </a:cubicBezTo>
                  <a:cubicBezTo>
                    <a:pt x="26" y="16"/>
                    <a:pt x="38" y="3"/>
                    <a:pt x="48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9" y="22"/>
                    <a:pt x="46" y="38"/>
                    <a:pt x="43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7762876" y="4924425"/>
              <a:ext cx="20638" cy="38100"/>
            </a:xfrm>
            <a:custGeom>
              <a:avLst/>
              <a:gdLst>
                <a:gd name="T0" fmla="*/ 0 w 13"/>
                <a:gd name="T1" fmla="*/ 23 h 24"/>
                <a:gd name="T2" fmla="*/ 8 w 13"/>
                <a:gd name="T3" fmla="*/ 24 h 24"/>
                <a:gd name="T4" fmla="*/ 8 w 13"/>
                <a:gd name="T5" fmla="*/ 24 h 24"/>
                <a:gd name="T6" fmla="*/ 7 w 13"/>
                <a:gd name="T7" fmla="*/ 22 h 24"/>
                <a:gd name="T8" fmla="*/ 11 w 13"/>
                <a:gd name="T9" fmla="*/ 3 h 24"/>
                <a:gd name="T10" fmla="*/ 12 w 13"/>
                <a:gd name="T11" fmla="*/ 3 h 24"/>
                <a:gd name="T12" fmla="*/ 13 w 13"/>
                <a:gd name="T13" fmla="*/ 1 h 24"/>
                <a:gd name="T14" fmla="*/ 5 w 13"/>
                <a:gd name="T15" fmla="*/ 0 h 24"/>
                <a:gd name="T16" fmla="*/ 5 w 13"/>
                <a:gd name="T17" fmla="*/ 1 h 24"/>
                <a:gd name="T18" fmla="*/ 6 w 13"/>
                <a:gd name="T19" fmla="*/ 2 h 24"/>
                <a:gd name="T20" fmla="*/ 3 w 13"/>
                <a:gd name="T21" fmla="*/ 21 h 24"/>
                <a:gd name="T22" fmla="*/ 1 w 13"/>
                <a:gd name="T23" fmla="*/ 22 h 24"/>
                <a:gd name="T24" fmla="*/ 0 w 13"/>
                <a:gd name="T2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4">
                  <a:moveTo>
                    <a:pt x="0" y="23"/>
                  </a:moveTo>
                  <a:lnTo>
                    <a:pt x="8" y="24"/>
                  </a:lnTo>
                  <a:lnTo>
                    <a:pt x="8" y="24"/>
                  </a:lnTo>
                  <a:lnTo>
                    <a:pt x="7" y="22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3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3" y="21"/>
                  </a:lnTo>
                  <a:lnTo>
                    <a:pt x="1" y="2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5" name="Freeform 44"/>
            <p:cNvSpPr>
              <a:spLocks/>
            </p:cNvSpPr>
            <p:nvPr userDrawn="1"/>
          </p:nvSpPr>
          <p:spPr bwMode="auto">
            <a:xfrm>
              <a:off x="7824788" y="4922838"/>
              <a:ext cx="42863" cy="42863"/>
            </a:xfrm>
            <a:custGeom>
              <a:avLst/>
              <a:gdLst>
                <a:gd name="T0" fmla="*/ 59 w 66"/>
                <a:gd name="T1" fmla="*/ 37 h 66"/>
                <a:gd name="T2" fmla="*/ 62 w 66"/>
                <a:gd name="T3" fmla="*/ 37 h 66"/>
                <a:gd name="T4" fmla="*/ 66 w 66"/>
                <a:gd name="T5" fmla="*/ 50 h 66"/>
                <a:gd name="T6" fmla="*/ 46 w 66"/>
                <a:gd name="T7" fmla="*/ 62 h 66"/>
                <a:gd name="T8" fmla="*/ 8 w 66"/>
                <a:gd name="T9" fmla="*/ 40 h 66"/>
                <a:gd name="T10" fmla="*/ 33 w 66"/>
                <a:gd name="T11" fmla="*/ 2 h 66"/>
                <a:gd name="T12" fmla="*/ 48 w 66"/>
                <a:gd name="T13" fmla="*/ 0 h 66"/>
                <a:gd name="T14" fmla="*/ 52 w 66"/>
                <a:gd name="T15" fmla="*/ 12 h 66"/>
                <a:gd name="T16" fmla="*/ 49 w 66"/>
                <a:gd name="T17" fmla="*/ 14 h 66"/>
                <a:gd name="T18" fmla="*/ 32 w 66"/>
                <a:gd name="T19" fmla="*/ 9 h 66"/>
                <a:gd name="T20" fmla="*/ 19 w 66"/>
                <a:gd name="T21" fmla="*/ 32 h 66"/>
                <a:gd name="T22" fmla="*/ 48 w 66"/>
                <a:gd name="T23" fmla="*/ 25 h 66"/>
                <a:gd name="T24" fmla="*/ 50 w 66"/>
                <a:gd name="T25" fmla="*/ 20 h 66"/>
                <a:gd name="T26" fmla="*/ 53 w 66"/>
                <a:gd name="T27" fmla="*/ 19 h 66"/>
                <a:gd name="T28" fmla="*/ 57 w 66"/>
                <a:gd name="T29" fmla="*/ 32 h 66"/>
                <a:gd name="T30" fmla="*/ 54 w 66"/>
                <a:gd name="T31" fmla="*/ 33 h 66"/>
                <a:gd name="T32" fmla="*/ 51 w 66"/>
                <a:gd name="T33" fmla="*/ 31 h 66"/>
                <a:gd name="T34" fmla="*/ 22 w 66"/>
                <a:gd name="T35" fmla="*/ 38 h 66"/>
                <a:gd name="T36" fmla="*/ 45 w 66"/>
                <a:gd name="T37" fmla="*/ 55 h 66"/>
                <a:gd name="T38" fmla="*/ 59 w 66"/>
                <a:gd name="T39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66">
                  <a:moveTo>
                    <a:pt x="59" y="37"/>
                  </a:moveTo>
                  <a:cubicBezTo>
                    <a:pt x="62" y="37"/>
                    <a:pt x="62" y="37"/>
                    <a:pt x="62" y="37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0" y="57"/>
                    <a:pt x="55" y="60"/>
                    <a:pt x="46" y="62"/>
                  </a:cubicBezTo>
                  <a:cubicBezTo>
                    <a:pt x="29" y="66"/>
                    <a:pt x="13" y="62"/>
                    <a:pt x="8" y="40"/>
                  </a:cubicBezTo>
                  <a:cubicBezTo>
                    <a:pt x="0" y="16"/>
                    <a:pt x="16" y="7"/>
                    <a:pt x="33" y="2"/>
                  </a:cubicBezTo>
                  <a:cubicBezTo>
                    <a:pt x="39" y="0"/>
                    <a:pt x="43" y="0"/>
                    <a:pt x="48" y="0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5" y="9"/>
                    <a:pt x="38" y="7"/>
                    <a:pt x="32" y="9"/>
                  </a:cubicBezTo>
                  <a:cubicBezTo>
                    <a:pt x="22" y="11"/>
                    <a:pt x="16" y="22"/>
                    <a:pt x="19" y="32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49"/>
                    <a:pt x="34" y="57"/>
                    <a:pt x="45" y="55"/>
                  </a:cubicBezTo>
                  <a:cubicBezTo>
                    <a:pt x="52" y="53"/>
                    <a:pt x="60" y="46"/>
                    <a:pt x="59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7642226" y="4854575"/>
              <a:ext cx="50800" cy="49213"/>
            </a:xfrm>
            <a:custGeom>
              <a:avLst/>
              <a:gdLst>
                <a:gd name="T0" fmla="*/ 29 w 32"/>
                <a:gd name="T1" fmla="*/ 11 h 31"/>
                <a:gd name="T2" fmla="*/ 28 w 32"/>
                <a:gd name="T3" fmla="*/ 12 h 31"/>
                <a:gd name="T4" fmla="*/ 28 w 32"/>
                <a:gd name="T5" fmla="*/ 13 h 31"/>
                <a:gd name="T6" fmla="*/ 18 w 32"/>
                <a:gd name="T7" fmla="*/ 23 h 31"/>
                <a:gd name="T8" fmla="*/ 22 w 32"/>
                <a:gd name="T9" fmla="*/ 3 h 31"/>
                <a:gd name="T10" fmla="*/ 19 w 32"/>
                <a:gd name="T11" fmla="*/ 0 h 31"/>
                <a:gd name="T12" fmla="*/ 19 w 32"/>
                <a:gd name="T13" fmla="*/ 1 h 31"/>
                <a:gd name="T14" fmla="*/ 18 w 32"/>
                <a:gd name="T15" fmla="*/ 2 h 31"/>
                <a:gd name="T16" fmla="*/ 3 w 32"/>
                <a:gd name="T17" fmla="*/ 13 h 31"/>
                <a:gd name="T18" fmla="*/ 1 w 32"/>
                <a:gd name="T19" fmla="*/ 12 h 31"/>
                <a:gd name="T20" fmla="*/ 0 w 32"/>
                <a:gd name="T21" fmla="*/ 13 h 31"/>
                <a:gd name="T22" fmla="*/ 4 w 32"/>
                <a:gd name="T23" fmla="*/ 18 h 31"/>
                <a:gd name="T24" fmla="*/ 5 w 32"/>
                <a:gd name="T25" fmla="*/ 17 h 31"/>
                <a:gd name="T26" fmla="*/ 5 w 32"/>
                <a:gd name="T27" fmla="*/ 15 h 31"/>
                <a:gd name="T28" fmla="*/ 17 w 32"/>
                <a:gd name="T29" fmla="*/ 8 h 31"/>
                <a:gd name="T30" fmla="*/ 12 w 32"/>
                <a:gd name="T31" fmla="*/ 28 h 31"/>
                <a:gd name="T32" fmla="*/ 14 w 32"/>
                <a:gd name="T33" fmla="*/ 31 h 31"/>
                <a:gd name="T34" fmla="*/ 30 w 32"/>
                <a:gd name="T35" fmla="*/ 16 h 31"/>
                <a:gd name="T36" fmla="*/ 31 w 32"/>
                <a:gd name="T37" fmla="*/ 15 h 31"/>
                <a:gd name="T38" fmla="*/ 32 w 32"/>
                <a:gd name="T39" fmla="*/ 15 h 31"/>
                <a:gd name="T40" fmla="*/ 29 w 32"/>
                <a:gd name="T41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1">
                  <a:moveTo>
                    <a:pt x="29" y="11"/>
                  </a:moveTo>
                  <a:lnTo>
                    <a:pt x="28" y="12"/>
                  </a:lnTo>
                  <a:lnTo>
                    <a:pt x="28" y="13"/>
                  </a:lnTo>
                  <a:lnTo>
                    <a:pt x="18" y="23"/>
                  </a:lnTo>
                  <a:lnTo>
                    <a:pt x="22" y="3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18" y="2"/>
                  </a:lnTo>
                  <a:lnTo>
                    <a:pt x="3" y="13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17" y="8"/>
                  </a:lnTo>
                  <a:lnTo>
                    <a:pt x="12" y="28"/>
                  </a:lnTo>
                  <a:lnTo>
                    <a:pt x="14" y="31"/>
                  </a:lnTo>
                  <a:lnTo>
                    <a:pt x="30" y="16"/>
                  </a:lnTo>
                  <a:lnTo>
                    <a:pt x="31" y="15"/>
                  </a:lnTo>
                  <a:lnTo>
                    <a:pt x="32" y="15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7" name="Freeform 46"/>
            <p:cNvSpPr>
              <a:spLocks/>
            </p:cNvSpPr>
            <p:nvPr userDrawn="1"/>
          </p:nvSpPr>
          <p:spPr bwMode="auto">
            <a:xfrm>
              <a:off x="7786688" y="4927600"/>
              <a:ext cx="36513" cy="38100"/>
            </a:xfrm>
            <a:custGeom>
              <a:avLst/>
              <a:gdLst>
                <a:gd name="T0" fmla="*/ 17 w 23"/>
                <a:gd name="T1" fmla="*/ 1 h 24"/>
                <a:gd name="T2" fmla="*/ 17 w 23"/>
                <a:gd name="T3" fmla="*/ 2 h 24"/>
                <a:gd name="T4" fmla="*/ 18 w 23"/>
                <a:gd name="T5" fmla="*/ 3 h 24"/>
                <a:gd name="T6" fmla="*/ 19 w 23"/>
                <a:gd name="T7" fmla="*/ 17 h 24"/>
                <a:gd name="T8" fmla="*/ 6 w 23"/>
                <a:gd name="T9" fmla="*/ 0 h 24"/>
                <a:gd name="T10" fmla="*/ 2 w 23"/>
                <a:gd name="T11" fmla="*/ 0 h 24"/>
                <a:gd name="T12" fmla="*/ 2 w 23"/>
                <a:gd name="T13" fmla="*/ 1 h 24"/>
                <a:gd name="T14" fmla="*/ 3 w 23"/>
                <a:gd name="T15" fmla="*/ 2 h 24"/>
                <a:gd name="T16" fmla="*/ 1 w 23"/>
                <a:gd name="T17" fmla="*/ 22 h 24"/>
                <a:gd name="T18" fmla="*/ 0 w 23"/>
                <a:gd name="T19" fmla="*/ 22 h 24"/>
                <a:gd name="T20" fmla="*/ 0 w 23"/>
                <a:gd name="T21" fmla="*/ 24 h 24"/>
                <a:gd name="T22" fmla="*/ 6 w 23"/>
                <a:gd name="T23" fmla="*/ 24 h 24"/>
                <a:gd name="T24" fmla="*/ 6 w 23"/>
                <a:gd name="T25" fmla="*/ 22 h 24"/>
                <a:gd name="T26" fmla="*/ 5 w 23"/>
                <a:gd name="T27" fmla="*/ 21 h 24"/>
                <a:gd name="T28" fmla="*/ 6 w 23"/>
                <a:gd name="T29" fmla="*/ 8 h 24"/>
                <a:gd name="T30" fmla="*/ 20 w 23"/>
                <a:gd name="T31" fmla="*/ 24 h 24"/>
                <a:gd name="T32" fmla="*/ 23 w 23"/>
                <a:gd name="T33" fmla="*/ 24 h 24"/>
                <a:gd name="T34" fmla="*/ 21 w 23"/>
                <a:gd name="T35" fmla="*/ 3 h 24"/>
                <a:gd name="T36" fmla="*/ 22 w 23"/>
                <a:gd name="T37" fmla="*/ 2 h 24"/>
                <a:gd name="T38" fmla="*/ 22 w 23"/>
                <a:gd name="T39" fmla="*/ 1 h 24"/>
                <a:gd name="T40" fmla="*/ 17 w 23"/>
                <a:gd name="T41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4">
                  <a:moveTo>
                    <a:pt x="17" y="1"/>
                  </a:moveTo>
                  <a:lnTo>
                    <a:pt x="17" y="2"/>
                  </a:lnTo>
                  <a:lnTo>
                    <a:pt x="18" y="3"/>
                  </a:lnTo>
                  <a:lnTo>
                    <a:pt x="19" y="17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5" y="21"/>
                  </a:lnTo>
                  <a:lnTo>
                    <a:pt x="6" y="8"/>
                  </a:lnTo>
                  <a:lnTo>
                    <a:pt x="20" y="24"/>
                  </a:lnTo>
                  <a:lnTo>
                    <a:pt x="23" y="24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7705726" y="4906963"/>
              <a:ext cx="52388" cy="50800"/>
            </a:xfrm>
            <a:custGeom>
              <a:avLst/>
              <a:gdLst>
                <a:gd name="T0" fmla="*/ 0 w 33"/>
                <a:gd name="T1" fmla="*/ 19 h 32"/>
                <a:gd name="T2" fmla="*/ 1 w 33"/>
                <a:gd name="T3" fmla="*/ 17 h 32"/>
                <a:gd name="T4" fmla="*/ 3 w 33"/>
                <a:gd name="T5" fmla="*/ 17 h 32"/>
                <a:gd name="T6" fmla="*/ 15 w 33"/>
                <a:gd name="T7" fmla="*/ 3 h 32"/>
                <a:gd name="T8" fmla="*/ 15 w 33"/>
                <a:gd name="T9" fmla="*/ 1 h 32"/>
                <a:gd name="T10" fmla="*/ 16 w 33"/>
                <a:gd name="T11" fmla="*/ 0 h 32"/>
                <a:gd name="T12" fmla="*/ 20 w 33"/>
                <a:gd name="T13" fmla="*/ 2 h 32"/>
                <a:gd name="T14" fmla="*/ 19 w 33"/>
                <a:gd name="T15" fmla="*/ 17 h 32"/>
                <a:gd name="T16" fmla="*/ 27 w 33"/>
                <a:gd name="T17" fmla="*/ 7 h 32"/>
                <a:gd name="T18" fmla="*/ 27 w 33"/>
                <a:gd name="T19" fmla="*/ 6 h 32"/>
                <a:gd name="T20" fmla="*/ 28 w 33"/>
                <a:gd name="T21" fmla="*/ 6 h 32"/>
                <a:gd name="T22" fmla="*/ 33 w 33"/>
                <a:gd name="T23" fmla="*/ 8 h 32"/>
                <a:gd name="T24" fmla="*/ 33 w 33"/>
                <a:gd name="T25" fmla="*/ 9 h 32"/>
                <a:gd name="T26" fmla="*/ 32 w 33"/>
                <a:gd name="T27" fmla="*/ 10 h 32"/>
                <a:gd name="T28" fmla="*/ 30 w 33"/>
                <a:gd name="T29" fmla="*/ 30 h 32"/>
                <a:gd name="T30" fmla="*/ 31 w 33"/>
                <a:gd name="T31" fmla="*/ 31 h 32"/>
                <a:gd name="T32" fmla="*/ 31 w 33"/>
                <a:gd name="T33" fmla="*/ 32 h 32"/>
                <a:gd name="T34" fmla="*/ 24 w 33"/>
                <a:gd name="T35" fmla="*/ 29 h 32"/>
                <a:gd name="T36" fmla="*/ 24 w 33"/>
                <a:gd name="T37" fmla="*/ 28 h 32"/>
                <a:gd name="T38" fmla="*/ 25 w 33"/>
                <a:gd name="T39" fmla="*/ 28 h 32"/>
                <a:gd name="T40" fmla="*/ 27 w 33"/>
                <a:gd name="T41" fmla="*/ 12 h 32"/>
                <a:gd name="T42" fmla="*/ 15 w 33"/>
                <a:gd name="T43" fmla="*/ 27 h 32"/>
                <a:gd name="T44" fmla="*/ 13 w 33"/>
                <a:gd name="T45" fmla="*/ 26 h 32"/>
                <a:gd name="T46" fmla="*/ 15 w 33"/>
                <a:gd name="T47" fmla="*/ 8 h 32"/>
                <a:gd name="T48" fmla="*/ 5 w 33"/>
                <a:gd name="T49" fmla="*/ 19 h 32"/>
                <a:gd name="T50" fmla="*/ 6 w 33"/>
                <a:gd name="T51" fmla="*/ 21 h 32"/>
                <a:gd name="T52" fmla="*/ 5 w 33"/>
                <a:gd name="T53" fmla="*/ 22 h 32"/>
                <a:gd name="T54" fmla="*/ 0 w 33"/>
                <a:gd name="T55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" h="32">
                  <a:moveTo>
                    <a:pt x="0" y="19"/>
                  </a:moveTo>
                  <a:lnTo>
                    <a:pt x="1" y="17"/>
                  </a:lnTo>
                  <a:lnTo>
                    <a:pt x="3" y="17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19" y="17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8" y="6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0" y="30"/>
                  </a:lnTo>
                  <a:lnTo>
                    <a:pt x="31" y="31"/>
                  </a:lnTo>
                  <a:lnTo>
                    <a:pt x="31" y="32"/>
                  </a:lnTo>
                  <a:lnTo>
                    <a:pt x="24" y="29"/>
                  </a:lnTo>
                  <a:lnTo>
                    <a:pt x="24" y="28"/>
                  </a:lnTo>
                  <a:lnTo>
                    <a:pt x="25" y="28"/>
                  </a:lnTo>
                  <a:lnTo>
                    <a:pt x="27" y="12"/>
                  </a:lnTo>
                  <a:lnTo>
                    <a:pt x="15" y="27"/>
                  </a:lnTo>
                  <a:lnTo>
                    <a:pt x="13" y="26"/>
                  </a:lnTo>
                  <a:lnTo>
                    <a:pt x="15" y="8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5" y="2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49" name="Freeform 48"/>
            <p:cNvSpPr>
              <a:spLocks/>
            </p:cNvSpPr>
            <p:nvPr userDrawn="1"/>
          </p:nvSpPr>
          <p:spPr bwMode="auto">
            <a:xfrm>
              <a:off x="7908926" y="4879975"/>
              <a:ext cx="46038" cy="46038"/>
            </a:xfrm>
            <a:custGeom>
              <a:avLst/>
              <a:gdLst>
                <a:gd name="T0" fmla="*/ 62 w 73"/>
                <a:gd name="T1" fmla="*/ 26 h 72"/>
                <a:gd name="T2" fmla="*/ 64 w 73"/>
                <a:gd name="T3" fmla="*/ 25 h 72"/>
                <a:gd name="T4" fmla="*/ 73 w 73"/>
                <a:gd name="T5" fmla="*/ 35 h 72"/>
                <a:gd name="T6" fmla="*/ 62 w 73"/>
                <a:gd name="T7" fmla="*/ 55 h 72"/>
                <a:gd name="T8" fmla="*/ 17 w 73"/>
                <a:gd name="T9" fmla="*/ 55 h 72"/>
                <a:gd name="T10" fmla="*/ 22 w 73"/>
                <a:gd name="T11" fmla="*/ 9 h 72"/>
                <a:gd name="T12" fmla="*/ 34 w 73"/>
                <a:gd name="T13" fmla="*/ 0 h 72"/>
                <a:gd name="T14" fmla="*/ 43 w 73"/>
                <a:gd name="T15" fmla="*/ 9 h 72"/>
                <a:gd name="T16" fmla="*/ 42 w 73"/>
                <a:gd name="T17" fmla="*/ 12 h 72"/>
                <a:gd name="T18" fmla="*/ 24 w 73"/>
                <a:gd name="T19" fmla="*/ 16 h 72"/>
                <a:gd name="T20" fmla="*/ 24 w 73"/>
                <a:gd name="T21" fmla="*/ 41 h 72"/>
                <a:gd name="T22" fmla="*/ 47 w 73"/>
                <a:gd name="T23" fmla="*/ 22 h 72"/>
                <a:gd name="T24" fmla="*/ 46 w 73"/>
                <a:gd name="T25" fmla="*/ 17 h 72"/>
                <a:gd name="T26" fmla="*/ 48 w 73"/>
                <a:gd name="T27" fmla="*/ 14 h 72"/>
                <a:gd name="T28" fmla="*/ 57 w 73"/>
                <a:gd name="T29" fmla="*/ 24 h 72"/>
                <a:gd name="T30" fmla="*/ 55 w 73"/>
                <a:gd name="T31" fmla="*/ 26 h 72"/>
                <a:gd name="T32" fmla="*/ 52 w 73"/>
                <a:gd name="T33" fmla="*/ 26 h 72"/>
                <a:gd name="T34" fmla="*/ 29 w 73"/>
                <a:gd name="T35" fmla="*/ 46 h 72"/>
                <a:gd name="T36" fmla="*/ 57 w 73"/>
                <a:gd name="T37" fmla="*/ 50 h 72"/>
                <a:gd name="T38" fmla="*/ 62 w 73"/>
                <a:gd name="T39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72">
                  <a:moveTo>
                    <a:pt x="62" y="26"/>
                  </a:moveTo>
                  <a:cubicBezTo>
                    <a:pt x="64" y="25"/>
                    <a:pt x="64" y="25"/>
                    <a:pt x="64" y="2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2" y="44"/>
                    <a:pt x="69" y="49"/>
                    <a:pt x="62" y="55"/>
                  </a:cubicBezTo>
                  <a:cubicBezTo>
                    <a:pt x="48" y="68"/>
                    <a:pt x="32" y="72"/>
                    <a:pt x="17" y="55"/>
                  </a:cubicBezTo>
                  <a:cubicBezTo>
                    <a:pt x="0" y="37"/>
                    <a:pt x="8" y="22"/>
                    <a:pt x="22" y="9"/>
                  </a:cubicBezTo>
                  <a:cubicBezTo>
                    <a:pt x="26" y="5"/>
                    <a:pt x="29" y="3"/>
                    <a:pt x="34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5" y="10"/>
                    <a:pt x="29" y="11"/>
                    <a:pt x="24" y="16"/>
                  </a:cubicBezTo>
                  <a:cubicBezTo>
                    <a:pt x="16" y="22"/>
                    <a:pt x="17" y="35"/>
                    <a:pt x="24" y="41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35" y="56"/>
                    <a:pt x="49" y="58"/>
                    <a:pt x="57" y="50"/>
                  </a:cubicBezTo>
                  <a:cubicBezTo>
                    <a:pt x="63" y="45"/>
                    <a:pt x="66" y="34"/>
                    <a:pt x="62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0" name="Freeform 49"/>
            <p:cNvSpPr>
              <a:spLocks/>
            </p:cNvSpPr>
            <p:nvPr userDrawn="1"/>
          </p:nvSpPr>
          <p:spPr bwMode="auto">
            <a:xfrm>
              <a:off x="7970838" y="4703763"/>
              <a:ext cx="41275" cy="41275"/>
            </a:xfrm>
            <a:custGeom>
              <a:avLst/>
              <a:gdLst>
                <a:gd name="T0" fmla="*/ 37 w 67"/>
                <a:gd name="T1" fmla="*/ 5 h 65"/>
                <a:gd name="T2" fmla="*/ 37 w 67"/>
                <a:gd name="T3" fmla="*/ 3 h 65"/>
                <a:gd name="T4" fmla="*/ 50 w 67"/>
                <a:gd name="T5" fmla="*/ 0 h 65"/>
                <a:gd name="T6" fmla="*/ 63 w 67"/>
                <a:gd name="T7" fmla="*/ 19 h 65"/>
                <a:gd name="T8" fmla="*/ 41 w 67"/>
                <a:gd name="T9" fmla="*/ 58 h 65"/>
                <a:gd name="T10" fmla="*/ 2 w 67"/>
                <a:gd name="T11" fmla="*/ 32 h 65"/>
                <a:gd name="T12" fmla="*/ 0 w 67"/>
                <a:gd name="T13" fmla="*/ 18 h 65"/>
                <a:gd name="T14" fmla="*/ 12 w 67"/>
                <a:gd name="T15" fmla="*/ 15 h 65"/>
                <a:gd name="T16" fmla="*/ 14 w 67"/>
                <a:gd name="T17" fmla="*/ 17 h 65"/>
                <a:gd name="T18" fmla="*/ 9 w 67"/>
                <a:gd name="T19" fmla="*/ 34 h 65"/>
                <a:gd name="T20" fmla="*/ 31 w 67"/>
                <a:gd name="T21" fmla="*/ 46 h 65"/>
                <a:gd name="T22" fmla="*/ 25 w 67"/>
                <a:gd name="T23" fmla="*/ 17 h 65"/>
                <a:gd name="T24" fmla="*/ 20 w 67"/>
                <a:gd name="T25" fmla="*/ 15 h 65"/>
                <a:gd name="T26" fmla="*/ 19 w 67"/>
                <a:gd name="T27" fmla="*/ 12 h 65"/>
                <a:gd name="T28" fmla="*/ 33 w 67"/>
                <a:gd name="T29" fmla="*/ 9 h 65"/>
                <a:gd name="T30" fmla="*/ 33 w 67"/>
                <a:gd name="T31" fmla="*/ 11 h 65"/>
                <a:gd name="T32" fmla="*/ 31 w 67"/>
                <a:gd name="T33" fmla="*/ 15 h 65"/>
                <a:gd name="T34" fmla="*/ 39 w 67"/>
                <a:gd name="T35" fmla="*/ 43 h 65"/>
                <a:gd name="T36" fmla="*/ 56 w 67"/>
                <a:gd name="T37" fmla="*/ 21 h 65"/>
                <a:gd name="T38" fmla="*/ 37 w 67"/>
                <a:gd name="T39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65">
                  <a:moveTo>
                    <a:pt x="37" y="5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7" y="6"/>
                    <a:pt x="61" y="11"/>
                    <a:pt x="63" y="19"/>
                  </a:cubicBezTo>
                  <a:cubicBezTo>
                    <a:pt x="67" y="37"/>
                    <a:pt x="63" y="52"/>
                    <a:pt x="41" y="58"/>
                  </a:cubicBezTo>
                  <a:cubicBezTo>
                    <a:pt x="17" y="65"/>
                    <a:pt x="7" y="50"/>
                    <a:pt x="2" y="32"/>
                  </a:cubicBezTo>
                  <a:cubicBezTo>
                    <a:pt x="0" y="27"/>
                    <a:pt x="0" y="23"/>
                    <a:pt x="0" y="1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9" y="21"/>
                    <a:pt x="7" y="28"/>
                    <a:pt x="9" y="34"/>
                  </a:cubicBezTo>
                  <a:cubicBezTo>
                    <a:pt x="11" y="44"/>
                    <a:pt x="22" y="50"/>
                    <a:pt x="31" y="4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50" y="43"/>
                    <a:pt x="58" y="32"/>
                    <a:pt x="56" y="21"/>
                  </a:cubicBezTo>
                  <a:cubicBezTo>
                    <a:pt x="54" y="13"/>
                    <a:pt x="46" y="6"/>
                    <a:pt x="37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1" name="Freeform 50"/>
            <p:cNvSpPr>
              <a:spLocks noEditPoints="1"/>
            </p:cNvSpPr>
            <p:nvPr userDrawn="1"/>
          </p:nvSpPr>
          <p:spPr bwMode="auto">
            <a:xfrm>
              <a:off x="7954963" y="4657725"/>
              <a:ext cx="47625" cy="50800"/>
            </a:xfrm>
            <a:custGeom>
              <a:avLst/>
              <a:gdLst>
                <a:gd name="T0" fmla="*/ 67 w 73"/>
                <a:gd name="T1" fmla="*/ 40 h 80"/>
                <a:gd name="T2" fmla="*/ 52 w 73"/>
                <a:gd name="T3" fmla="*/ 48 h 80"/>
                <a:gd name="T4" fmla="*/ 54 w 73"/>
                <a:gd name="T5" fmla="*/ 17 h 80"/>
                <a:gd name="T6" fmla="*/ 41 w 73"/>
                <a:gd name="T7" fmla="*/ 0 h 80"/>
                <a:gd name="T8" fmla="*/ 39 w 73"/>
                <a:gd name="T9" fmla="*/ 1 h 80"/>
                <a:gd name="T10" fmla="*/ 43 w 73"/>
                <a:gd name="T11" fmla="*/ 11 h 80"/>
                <a:gd name="T12" fmla="*/ 43 w 73"/>
                <a:gd name="T13" fmla="*/ 31 h 80"/>
                <a:gd name="T14" fmla="*/ 19 w 73"/>
                <a:gd name="T15" fmla="*/ 23 h 80"/>
                <a:gd name="T16" fmla="*/ 5 w 73"/>
                <a:gd name="T17" fmla="*/ 51 h 80"/>
                <a:gd name="T18" fmla="*/ 18 w 73"/>
                <a:gd name="T19" fmla="*/ 80 h 80"/>
                <a:gd name="T20" fmla="*/ 22 w 73"/>
                <a:gd name="T21" fmla="*/ 78 h 80"/>
                <a:gd name="T22" fmla="*/ 23 w 73"/>
                <a:gd name="T23" fmla="*/ 75 h 80"/>
                <a:gd name="T24" fmla="*/ 68 w 73"/>
                <a:gd name="T25" fmla="*/ 52 h 80"/>
                <a:gd name="T26" fmla="*/ 71 w 73"/>
                <a:gd name="T27" fmla="*/ 54 h 80"/>
                <a:gd name="T28" fmla="*/ 73 w 73"/>
                <a:gd name="T29" fmla="*/ 54 h 80"/>
                <a:gd name="T30" fmla="*/ 67 w 73"/>
                <a:gd name="T31" fmla="*/ 40 h 80"/>
                <a:gd name="T32" fmla="*/ 17 w 73"/>
                <a:gd name="T33" fmla="*/ 66 h 80"/>
                <a:gd name="T34" fmla="*/ 23 w 73"/>
                <a:gd name="T35" fmla="*/ 33 h 80"/>
                <a:gd name="T36" fmla="*/ 45 w 73"/>
                <a:gd name="T37" fmla="*/ 51 h 80"/>
                <a:gd name="T38" fmla="*/ 17 w 73"/>
                <a:gd name="T39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80">
                  <a:moveTo>
                    <a:pt x="67" y="40"/>
                  </a:moveTo>
                  <a:cubicBezTo>
                    <a:pt x="52" y="48"/>
                    <a:pt x="52" y="48"/>
                    <a:pt x="52" y="48"/>
                  </a:cubicBezTo>
                  <a:cubicBezTo>
                    <a:pt x="52" y="36"/>
                    <a:pt x="55" y="24"/>
                    <a:pt x="54" y="17"/>
                  </a:cubicBezTo>
                  <a:cubicBezTo>
                    <a:pt x="51" y="8"/>
                    <a:pt x="49" y="6"/>
                    <a:pt x="41" y="0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1" y="5"/>
                    <a:pt x="42" y="5"/>
                    <a:pt x="43" y="11"/>
                  </a:cubicBezTo>
                  <a:cubicBezTo>
                    <a:pt x="46" y="18"/>
                    <a:pt x="45" y="23"/>
                    <a:pt x="43" y="31"/>
                  </a:cubicBezTo>
                  <a:cubicBezTo>
                    <a:pt x="39" y="23"/>
                    <a:pt x="29" y="20"/>
                    <a:pt x="19" y="23"/>
                  </a:cubicBezTo>
                  <a:cubicBezTo>
                    <a:pt x="7" y="26"/>
                    <a:pt x="0" y="39"/>
                    <a:pt x="5" y="51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3" y="54"/>
                    <a:pt x="73" y="54"/>
                    <a:pt x="73" y="54"/>
                  </a:cubicBezTo>
                  <a:lnTo>
                    <a:pt x="67" y="40"/>
                  </a:lnTo>
                  <a:close/>
                  <a:moveTo>
                    <a:pt x="17" y="66"/>
                  </a:moveTo>
                  <a:cubicBezTo>
                    <a:pt x="11" y="54"/>
                    <a:pt x="8" y="37"/>
                    <a:pt x="23" y="33"/>
                  </a:cubicBezTo>
                  <a:cubicBezTo>
                    <a:pt x="36" y="30"/>
                    <a:pt x="44" y="42"/>
                    <a:pt x="45" y="51"/>
                  </a:cubicBezTo>
                  <a:lnTo>
                    <a:pt x="17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2" name="Freeform 51"/>
            <p:cNvSpPr>
              <a:spLocks/>
            </p:cNvSpPr>
            <p:nvPr userDrawn="1"/>
          </p:nvSpPr>
          <p:spPr bwMode="auto">
            <a:xfrm>
              <a:off x="7975601" y="4741863"/>
              <a:ext cx="39688" cy="44450"/>
            </a:xfrm>
            <a:custGeom>
              <a:avLst/>
              <a:gdLst>
                <a:gd name="T0" fmla="*/ 3 w 64"/>
                <a:gd name="T1" fmla="*/ 59 h 68"/>
                <a:gd name="T2" fmla="*/ 4 w 64"/>
                <a:gd name="T3" fmla="*/ 13 h 68"/>
                <a:gd name="T4" fmla="*/ 0 w 64"/>
                <a:gd name="T5" fmla="*/ 0 h 68"/>
                <a:gd name="T6" fmla="*/ 16 w 64"/>
                <a:gd name="T7" fmla="*/ 10 h 68"/>
                <a:gd name="T8" fmla="*/ 12 w 64"/>
                <a:gd name="T9" fmla="*/ 12 h 68"/>
                <a:gd name="T10" fmla="*/ 10 w 64"/>
                <a:gd name="T11" fmla="*/ 31 h 68"/>
                <a:gd name="T12" fmla="*/ 61 w 64"/>
                <a:gd name="T13" fmla="*/ 30 h 68"/>
                <a:gd name="T14" fmla="*/ 62 w 64"/>
                <a:gd name="T15" fmla="*/ 28 h 68"/>
                <a:gd name="T16" fmla="*/ 64 w 64"/>
                <a:gd name="T17" fmla="*/ 28 h 68"/>
                <a:gd name="T18" fmla="*/ 64 w 64"/>
                <a:gd name="T19" fmla="*/ 46 h 68"/>
                <a:gd name="T20" fmla="*/ 63 w 64"/>
                <a:gd name="T21" fmla="*/ 46 h 68"/>
                <a:gd name="T22" fmla="*/ 61 w 64"/>
                <a:gd name="T23" fmla="*/ 42 h 68"/>
                <a:gd name="T24" fmla="*/ 10 w 64"/>
                <a:gd name="T25" fmla="*/ 43 h 68"/>
                <a:gd name="T26" fmla="*/ 11 w 64"/>
                <a:gd name="T27" fmla="*/ 57 h 68"/>
                <a:gd name="T28" fmla="*/ 14 w 64"/>
                <a:gd name="T29" fmla="*/ 59 h 68"/>
                <a:gd name="T30" fmla="*/ 1 w 64"/>
                <a:gd name="T31" fmla="*/ 68 h 68"/>
                <a:gd name="T32" fmla="*/ 3 w 64"/>
                <a:gd name="T33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68">
                  <a:moveTo>
                    <a:pt x="3" y="59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4" y="11"/>
                    <a:pt x="13" y="11"/>
                    <a:pt x="12" y="12"/>
                  </a:cubicBezTo>
                  <a:cubicBezTo>
                    <a:pt x="10" y="14"/>
                    <a:pt x="10" y="20"/>
                    <a:pt x="10" y="31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8"/>
                    <a:pt x="10" y="56"/>
                    <a:pt x="11" y="57"/>
                  </a:cubicBezTo>
                  <a:cubicBezTo>
                    <a:pt x="12" y="58"/>
                    <a:pt x="13" y="59"/>
                    <a:pt x="14" y="59"/>
                  </a:cubicBezTo>
                  <a:cubicBezTo>
                    <a:pt x="1" y="68"/>
                    <a:pt x="1" y="68"/>
                    <a:pt x="1" y="68"/>
                  </a:cubicBezTo>
                  <a:lnTo>
                    <a:pt x="3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3" name="Freeform 52"/>
            <p:cNvSpPr>
              <a:spLocks/>
            </p:cNvSpPr>
            <p:nvPr userDrawn="1"/>
          </p:nvSpPr>
          <p:spPr bwMode="auto">
            <a:xfrm>
              <a:off x="7974013" y="4789488"/>
              <a:ext cx="39688" cy="17463"/>
            </a:xfrm>
            <a:custGeom>
              <a:avLst/>
              <a:gdLst>
                <a:gd name="T0" fmla="*/ 24 w 25"/>
                <a:gd name="T1" fmla="*/ 11 h 11"/>
                <a:gd name="T2" fmla="*/ 25 w 25"/>
                <a:gd name="T3" fmla="*/ 3 h 11"/>
                <a:gd name="T4" fmla="*/ 24 w 25"/>
                <a:gd name="T5" fmla="*/ 3 h 11"/>
                <a:gd name="T6" fmla="*/ 23 w 25"/>
                <a:gd name="T7" fmla="*/ 4 h 11"/>
                <a:gd name="T8" fmla="*/ 3 w 25"/>
                <a:gd name="T9" fmla="*/ 1 h 11"/>
                <a:gd name="T10" fmla="*/ 3 w 25"/>
                <a:gd name="T11" fmla="*/ 0 h 11"/>
                <a:gd name="T12" fmla="*/ 1 w 25"/>
                <a:gd name="T13" fmla="*/ 0 h 11"/>
                <a:gd name="T14" fmla="*/ 0 w 25"/>
                <a:gd name="T15" fmla="*/ 7 h 11"/>
                <a:gd name="T16" fmla="*/ 1 w 25"/>
                <a:gd name="T17" fmla="*/ 7 h 11"/>
                <a:gd name="T18" fmla="*/ 3 w 25"/>
                <a:gd name="T19" fmla="*/ 6 h 11"/>
                <a:gd name="T20" fmla="*/ 22 w 25"/>
                <a:gd name="T21" fmla="*/ 9 h 11"/>
                <a:gd name="T22" fmla="*/ 23 w 25"/>
                <a:gd name="T23" fmla="*/ 11 h 11"/>
                <a:gd name="T24" fmla="*/ 24 w 25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1">
                  <a:moveTo>
                    <a:pt x="24" y="11"/>
                  </a:moveTo>
                  <a:lnTo>
                    <a:pt x="25" y="3"/>
                  </a:lnTo>
                  <a:lnTo>
                    <a:pt x="24" y="3"/>
                  </a:lnTo>
                  <a:lnTo>
                    <a:pt x="23" y="4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6"/>
                  </a:lnTo>
                  <a:lnTo>
                    <a:pt x="22" y="9"/>
                  </a:lnTo>
                  <a:lnTo>
                    <a:pt x="23" y="11"/>
                  </a:lnTo>
                  <a:lnTo>
                    <a:pt x="24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4" name="Freeform 53"/>
            <p:cNvSpPr>
              <a:spLocks/>
            </p:cNvSpPr>
            <p:nvPr userDrawn="1"/>
          </p:nvSpPr>
          <p:spPr bwMode="auto">
            <a:xfrm>
              <a:off x="7962901" y="4805363"/>
              <a:ext cx="44450" cy="42863"/>
            </a:xfrm>
            <a:custGeom>
              <a:avLst/>
              <a:gdLst>
                <a:gd name="T0" fmla="*/ 54 w 70"/>
                <a:gd name="T1" fmla="*/ 13 h 67"/>
                <a:gd name="T2" fmla="*/ 56 w 70"/>
                <a:gd name="T3" fmla="*/ 11 h 67"/>
                <a:gd name="T4" fmla="*/ 68 w 70"/>
                <a:gd name="T5" fmla="*/ 16 h 67"/>
                <a:gd name="T6" fmla="*/ 66 w 70"/>
                <a:gd name="T7" fmla="*/ 41 h 67"/>
                <a:gd name="T8" fmla="*/ 22 w 70"/>
                <a:gd name="T9" fmla="*/ 58 h 67"/>
                <a:gd name="T10" fmla="*/ 10 w 70"/>
                <a:gd name="T11" fmla="*/ 13 h 67"/>
                <a:gd name="T12" fmla="*/ 17 w 70"/>
                <a:gd name="T13" fmla="*/ 0 h 67"/>
                <a:gd name="T14" fmla="*/ 30 w 70"/>
                <a:gd name="T15" fmla="*/ 5 h 67"/>
                <a:gd name="T16" fmla="*/ 29 w 70"/>
                <a:gd name="T17" fmla="*/ 8 h 67"/>
                <a:gd name="T18" fmla="*/ 15 w 70"/>
                <a:gd name="T19" fmla="*/ 17 h 67"/>
                <a:gd name="T20" fmla="*/ 26 w 70"/>
                <a:gd name="T21" fmla="*/ 42 h 67"/>
                <a:gd name="T22" fmla="*/ 59 w 70"/>
                <a:gd name="T23" fmla="*/ 36 h 67"/>
                <a:gd name="T24" fmla="*/ 54 w 70"/>
                <a:gd name="T25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67">
                  <a:moveTo>
                    <a:pt x="54" y="13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70" y="25"/>
                    <a:pt x="70" y="32"/>
                    <a:pt x="66" y="41"/>
                  </a:cubicBezTo>
                  <a:cubicBezTo>
                    <a:pt x="57" y="57"/>
                    <a:pt x="45" y="67"/>
                    <a:pt x="22" y="58"/>
                  </a:cubicBezTo>
                  <a:cubicBezTo>
                    <a:pt x="0" y="48"/>
                    <a:pt x="3" y="30"/>
                    <a:pt x="10" y="13"/>
                  </a:cubicBezTo>
                  <a:cubicBezTo>
                    <a:pt x="12" y="8"/>
                    <a:pt x="14" y="5"/>
                    <a:pt x="17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3" y="8"/>
                    <a:pt x="18" y="12"/>
                    <a:pt x="15" y="17"/>
                  </a:cubicBezTo>
                  <a:cubicBezTo>
                    <a:pt x="10" y="27"/>
                    <a:pt x="17" y="35"/>
                    <a:pt x="26" y="42"/>
                  </a:cubicBezTo>
                  <a:cubicBezTo>
                    <a:pt x="35" y="49"/>
                    <a:pt x="54" y="46"/>
                    <a:pt x="59" y="36"/>
                  </a:cubicBezTo>
                  <a:cubicBezTo>
                    <a:pt x="62" y="29"/>
                    <a:pt x="60" y="20"/>
                    <a:pt x="54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5" name="Freeform 54"/>
            <p:cNvSpPr>
              <a:spLocks/>
            </p:cNvSpPr>
            <p:nvPr userDrawn="1"/>
          </p:nvSpPr>
          <p:spPr bwMode="auto">
            <a:xfrm>
              <a:off x="7953376" y="4840288"/>
              <a:ext cx="39688" cy="28575"/>
            </a:xfrm>
            <a:custGeom>
              <a:avLst/>
              <a:gdLst>
                <a:gd name="T0" fmla="*/ 21 w 25"/>
                <a:gd name="T1" fmla="*/ 18 h 18"/>
                <a:gd name="T2" fmla="*/ 25 w 25"/>
                <a:gd name="T3" fmla="*/ 11 h 18"/>
                <a:gd name="T4" fmla="*/ 25 w 25"/>
                <a:gd name="T5" fmla="*/ 11 h 18"/>
                <a:gd name="T6" fmla="*/ 23 w 25"/>
                <a:gd name="T7" fmla="*/ 12 h 18"/>
                <a:gd name="T8" fmla="*/ 4 w 25"/>
                <a:gd name="T9" fmla="*/ 2 h 18"/>
                <a:gd name="T10" fmla="*/ 5 w 25"/>
                <a:gd name="T11" fmla="*/ 1 h 18"/>
                <a:gd name="T12" fmla="*/ 3 w 25"/>
                <a:gd name="T13" fmla="*/ 0 h 18"/>
                <a:gd name="T14" fmla="*/ 0 w 25"/>
                <a:gd name="T15" fmla="*/ 7 h 18"/>
                <a:gd name="T16" fmla="*/ 1 w 25"/>
                <a:gd name="T17" fmla="*/ 8 h 18"/>
                <a:gd name="T18" fmla="*/ 3 w 25"/>
                <a:gd name="T19" fmla="*/ 6 h 18"/>
                <a:gd name="T20" fmla="*/ 20 w 25"/>
                <a:gd name="T21" fmla="*/ 16 h 18"/>
                <a:gd name="T22" fmla="*/ 20 w 25"/>
                <a:gd name="T23" fmla="*/ 18 h 18"/>
                <a:gd name="T24" fmla="*/ 21 w 25"/>
                <a:gd name="T2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1" y="18"/>
                  </a:moveTo>
                  <a:lnTo>
                    <a:pt x="25" y="11"/>
                  </a:lnTo>
                  <a:lnTo>
                    <a:pt x="25" y="11"/>
                  </a:lnTo>
                  <a:lnTo>
                    <a:pt x="23" y="12"/>
                  </a:lnTo>
                  <a:lnTo>
                    <a:pt x="4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6" name="Freeform 55"/>
            <p:cNvSpPr>
              <a:spLocks/>
            </p:cNvSpPr>
            <p:nvPr userDrawn="1"/>
          </p:nvSpPr>
          <p:spPr bwMode="auto">
            <a:xfrm>
              <a:off x="7935913" y="4864100"/>
              <a:ext cx="47625" cy="34925"/>
            </a:xfrm>
            <a:custGeom>
              <a:avLst/>
              <a:gdLst>
                <a:gd name="T0" fmla="*/ 46 w 76"/>
                <a:gd name="T1" fmla="*/ 55 h 55"/>
                <a:gd name="T2" fmla="*/ 76 w 76"/>
                <a:gd name="T3" fmla="*/ 21 h 55"/>
                <a:gd name="T4" fmla="*/ 69 w 76"/>
                <a:gd name="T5" fmla="*/ 5 h 55"/>
                <a:gd name="T6" fmla="*/ 65 w 76"/>
                <a:gd name="T7" fmla="*/ 10 h 55"/>
                <a:gd name="T8" fmla="*/ 66 w 76"/>
                <a:gd name="T9" fmla="*/ 20 h 55"/>
                <a:gd name="T10" fmla="*/ 53 w 76"/>
                <a:gd name="T11" fmla="*/ 38 h 55"/>
                <a:gd name="T12" fmla="*/ 15 w 76"/>
                <a:gd name="T13" fmla="*/ 7 h 55"/>
                <a:gd name="T14" fmla="*/ 17 w 76"/>
                <a:gd name="T15" fmla="*/ 3 h 55"/>
                <a:gd name="T16" fmla="*/ 13 w 76"/>
                <a:gd name="T17" fmla="*/ 0 h 55"/>
                <a:gd name="T18" fmla="*/ 0 w 76"/>
                <a:gd name="T19" fmla="*/ 17 h 55"/>
                <a:gd name="T20" fmla="*/ 4 w 76"/>
                <a:gd name="T21" fmla="*/ 19 h 55"/>
                <a:gd name="T22" fmla="*/ 8 w 76"/>
                <a:gd name="T23" fmla="*/ 17 h 55"/>
                <a:gd name="T24" fmla="*/ 45 w 76"/>
                <a:gd name="T25" fmla="*/ 48 h 55"/>
                <a:gd name="T26" fmla="*/ 45 w 76"/>
                <a:gd name="T27" fmla="*/ 53 h 55"/>
                <a:gd name="T28" fmla="*/ 46 w 76"/>
                <a:gd name="T2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5">
                  <a:moveTo>
                    <a:pt x="46" y="55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7" y="16"/>
                    <a:pt x="66" y="20"/>
                  </a:cubicBezTo>
                  <a:cubicBezTo>
                    <a:pt x="65" y="28"/>
                    <a:pt x="53" y="38"/>
                    <a:pt x="53" y="3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5" y="53"/>
                    <a:pt x="45" y="53"/>
                    <a:pt x="45" y="53"/>
                  </a:cubicBezTo>
                  <a:lnTo>
                    <a:pt x="46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7" name="Freeform 56"/>
            <p:cNvSpPr>
              <a:spLocks/>
            </p:cNvSpPr>
            <p:nvPr userDrawn="1"/>
          </p:nvSpPr>
          <p:spPr bwMode="auto">
            <a:xfrm>
              <a:off x="7880351" y="4895850"/>
              <a:ext cx="33338" cy="52388"/>
            </a:xfrm>
            <a:custGeom>
              <a:avLst/>
              <a:gdLst>
                <a:gd name="T0" fmla="*/ 29 w 52"/>
                <a:gd name="T1" fmla="*/ 81 h 81"/>
                <a:gd name="T2" fmla="*/ 46 w 52"/>
                <a:gd name="T3" fmla="*/ 73 h 81"/>
                <a:gd name="T4" fmla="*/ 44 w 52"/>
                <a:gd name="T5" fmla="*/ 71 h 81"/>
                <a:gd name="T6" fmla="*/ 40 w 52"/>
                <a:gd name="T7" fmla="*/ 70 h 81"/>
                <a:gd name="T8" fmla="*/ 28 w 52"/>
                <a:gd name="T9" fmla="*/ 47 h 81"/>
                <a:gd name="T10" fmla="*/ 44 w 52"/>
                <a:gd name="T11" fmla="*/ 39 h 81"/>
                <a:gd name="T12" fmla="*/ 52 w 52"/>
                <a:gd name="T13" fmla="*/ 38 h 81"/>
                <a:gd name="T14" fmla="*/ 46 w 52"/>
                <a:gd name="T15" fmla="*/ 27 h 81"/>
                <a:gd name="T16" fmla="*/ 41 w 52"/>
                <a:gd name="T17" fmla="*/ 32 h 81"/>
                <a:gd name="T18" fmla="*/ 25 w 52"/>
                <a:gd name="T19" fmla="*/ 41 h 81"/>
                <a:gd name="T20" fmla="*/ 17 w 52"/>
                <a:gd name="T21" fmla="*/ 24 h 81"/>
                <a:gd name="T22" fmla="*/ 35 w 52"/>
                <a:gd name="T23" fmla="*/ 14 h 81"/>
                <a:gd name="T24" fmla="*/ 42 w 52"/>
                <a:gd name="T25" fmla="*/ 12 h 81"/>
                <a:gd name="T26" fmla="*/ 43 w 52"/>
                <a:gd name="T27" fmla="*/ 7 h 81"/>
                <a:gd name="T28" fmla="*/ 47 w 52"/>
                <a:gd name="T29" fmla="*/ 0 h 81"/>
                <a:gd name="T30" fmla="*/ 0 w 52"/>
                <a:gd name="T31" fmla="*/ 27 h 81"/>
                <a:gd name="T32" fmla="*/ 1 w 52"/>
                <a:gd name="T33" fmla="*/ 31 h 81"/>
                <a:gd name="T34" fmla="*/ 6 w 52"/>
                <a:gd name="T35" fmla="*/ 30 h 81"/>
                <a:gd name="T36" fmla="*/ 28 w 52"/>
                <a:gd name="T37" fmla="*/ 75 h 81"/>
                <a:gd name="T38" fmla="*/ 27 w 52"/>
                <a:gd name="T39" fmla="*/ 79 h 81"/>
                <a:gd name="T40" fmla="*/ 29 w 52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81">
                  <a:moveTo>
                    <a:pt x="29" y="81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38" y="41"/>
                    <a:pt x="44" y="39"/>
                  </a:cubicBezTo>
                  <a:cubicBezTo>
                    <a:pt x="47" y="38"/>
                    <a:pt x="52" y="38"/>
                    <a:pt x="52" y="3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3" y="31"/>
                    <a:pt x="41" y="32"/>
                  </a:cubicBezTo>
                  <a:cubicBezTo>
                    <a:pt x="36" y="37"/>
                    <a:pt x="25" y="41"/>
                    <a:pt x="25" y="41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28" y="16"/>
                    <a:pt x="35" y="14"/>
                  </a:cubicBezTo>
                  <a:cubicBezTo>
                    <a:pt x="38" y="13"/>
                    <a:pt x="42" y="12"/>
                    <a:pt x="42" y="12"/>
                  </a:cubicBezTo>
                  <a:cubicBezTo>
                    <a:pt x="42" y="12"/>
                    <a:pt x="43" y="9"/>
                    <a:pt x="43" y="7"/>
                  </a:cubicBezTo>
                  <a:cubicBezTo>
                    <a:pt x="44" y="4"/>
                    <a:pt x="47" y="0"/>
                    <a:pt x="47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7" y="79"/>
                    <a:pt x="27" y="79"/>
                    <a:pt x="27" y="79"/>
                  </a:cubicBezTo>
                  <a:lnTo>
                    <a:pt x="29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  <p:sp>
          <p:nvSpPr>
            <p:cNvPr id="58" name="Freeform 57"/>
            <p:cNvSpPr>
              <a:spLocks noEditPoints="1"/>
            </p:cNvSpPr>
            <p:nvPr userDrawn="1"/>
          </p:nvSpPr>
          <p:spPr bwMode="auto">
            <a:xfrm>
              <a:off x="7685088" y="4448175"/>
              <a:ext cx="254000" cy="468313"/>
            </a:xfrm>
            <a:custGeom>
              <a:avLst/>
              <a:gdLst>
                <a:gd name="T0" fmla="*/ 334 w 401"/>
                <a:gd name="T1" fmla="*/ 149 h 738"/>
                <a:gd name="T2" fmla="*/ 224 w 401"/>
                <a:gd name="T3" fmla="*/ 31 h 738"/>
                <a:gd name="T4" fmla="*/ 177 w 401"/>
                <a:gd name="T5" fmla="*/ 31 h 738"/>
                <a:gd name="T6" fmla="*/ 67 w 401"/>
                <a:gd name="T7" fmla="*/ 149 h 738"/>
                <a:gd name="T8" fmla="*/ 0 w 401"/>
                <a:gd name="T9" fmla="*/ 273 h 738"/>
                <a:gd name="T10" fmla="*/ 200 w 401"/>
                <a:gd name="T11" fmla="*/ 738 h 738"/>
                <a:gd name="T12" fmla="*/ 401 w 401"/>
                <a:gd name="T13" fmla="*/ 273 h 738"/>
                <a:gd name="T14" fmla="*/ 263 w 401"/>
                <a:gd name="T15" fmla="*/ 199 h 738"/>
                <a:gd name="T16" fmla="*/ 312 w 401"/>
                <a:gd name="T17" fmla="*/ 149 h 738"/>
                <a:gd name="T18" fmla="*/ 224 w 401"/>
                <a:gd name="T19" fmla="*/ 89 h 738"/>
                <a:gd name="T20" fmla="*/ 200 w 401"/>
                <a:gd name="T21" fmla="*/ 199 h 738"/>
                <a:gd name="T22" fmla="*/ 241 w 401"/>
                <a:gd name="T23" fmla="*/ 147 h 738"/>
                <a:gd name="T24" fmla="*/ 200 w 401"/>
                <a:gd name="T25" fmla="*/ 17 h 738"/>
                <a:gd name="T26" fmla="*/ 238 w 401"/>
                <a:gd name="T27" fmla="*/ 61 h 738"/>
                <a:gd name="T28" fmla="*/ 194 w 401"/>
                <a:gd name="T29" fmla="*/ 92 h 738"/>
                <a:gd name="T30" fmla="*/ 177 w 401"/>
                <a:gd name="T31" fmla="*/ 89 h 738"/>
                <a:gd name="T32" fmla="*/ 177 w 401"/>
                <a:gd name="T33" fmla="*/ 89 h 738"/>
                <a:gd name="T34" fmla="*/ 138 w 401"/>
                <a:gd name="T35" fmla="*/ 147 h 738"/>
                <a:gd name="T36" fmla="*/ 200 w 401"/>
                <a:gd name="T37" fmla="*/ 221 h 738"/>
                <a:gd name="T38" fmla="*/ 294 w 401"/>
                <a:gd name="T39" fmla="*/ 231 h 738"/>
                <a:gd name="T40" fmla="*/ 225 w 401"/>
                <a:gd name="T41" fmla="*/ 274 h 738"/>
                <a:gd name="T42" fmla="*/ 177 w 401"/>
                <a:gd name="T43" fmla="*/ 241 h 738"/>
                <a:gd name="T44" fmla="*/ 174 w 401"/>
                <a:gd name="T45" fmla="*/ 272 h 738"/>
                <a:gd name="T46" fmla="*/ 106 w 401"/>
                <a:gd name="T47" fmla="*/ 231 h 738"/>
                <a:gd name="T48" fmla="*/ 41 w 401"/>
                <a:gd name="T49" fmla="*/ 391 h 738"/>
                <a:gd name="T50" fmla="*/ 168 w 401"/>
                <a:gd name="T51" fmla="*/ 357 h 738"/>
                <a:gd name="T52" fmla="*/ 47 w 401"/>
                <a:gd name="T53" fmla="*/ 413 h 738"/>
                <a:gd name="T54" fmla="*/ 47 w 401"/>
                <a:gd name="T55" fmla="*/ 413 h 738"/>
                <a:gd name="T56" fmla="*/ 152 w 401"/>
                <a:gd name="T57" fmla="*/ 650 h 738"/>
                <a:gd name="T58" fmla="*/ 249 w 401"/>
                <a:gd name="T59" fmla="*/ 650 h 738"/>
                <a:gd name="T60" fmla="*/ 227 w 401"/>
                <a:gd name="T61" fmla="*/ 534 h 738"/>
                <a:gd name="T62" fmla="*/ 194 w 401"/>
                <a:gd name="T63" fmla="*/ 711 h 738"/>
                <a:gd name="T64" fmla="*/ 93 w 401"/>
                <a:gd name="T65" fmla="*/ 534 h 738"/>
                <a:gd name="T66" fmla="*/ 173 w 401"/>
                <a:gd name="T67" fmla="*/ 413 h 738"/>
                <a:gd name="T68" fmla="*/ 330 w 401"/>
                <a:gd name="T69" fmla="*/ 484 h 738"/>
                <a:gd name="T70" fmla="*/ 189 w 401"/>
                <a:gd name="T71" fmla="*/ 391 h 738"/>
                <a:gd name="T72" fmla="*/ 230 w 401"/>
                <a:gd name="T73" fmla="*/ 391 h 738"/>
                <a:gd name="T74" fmla="*/ 249 w 401"/>
                <a:gd name="T75" fmla="*/ 413 h 738"/>
                <a:gd name="T76" fmla="*/ 307 w 401"/>
                <a:gd name="T77" fmla="*/ 391 h 738"/>
                <a:gd name="T78" fmla="*/ 361 w 401"/>
                <a:gd name="T79" fmla="*/ 391 h 738"/>
                <a:gd name="T80" fmla="*/ 374 w 401"/>
                <a:gd name="T81" fmla="*/ 336 h 738"/>
                <a:gd name="T82" fmla="*/ 200 w 401"/>
                <a:gd name="T83" fmla="*/ 364 h 738"/>
                <a:gd name="T84" fmla="*/ 29 w 401"/>
                <a:gd name="T85" fmla="*/ 336 h 738"/>
                <a:gd name="T86" fmla="*/ 132 w 401"/>
                <a:gd name="T87" fmla="*/ 256 h 738"/>
                <a:gd name="T88" fmla="*/ 145 w 401"/>
                <a:gd name="T89" fmla="*/ 300 h 738"/>
                <a:gd name="T90" fmla="*/ 194 w 401"/>
                <a:gd name="T91" fmla="*/ 273 h 738"/>
                <a:gd name="T92" fmla="*/ 198 w 401"/>
                <a:gd name="T93" fmla="*/ 252 h 738"/>
                <a:gd name="T94" fmla="*/ 205 w 401"/>
                <a:gd name="T95" fmla="*/ 278 h 738"/>
                <a:gd name="T96" fmla="*/ 281 w 401"/>
                <a:gd name="T97" fmla="*/ 280 h 738"/>
                <a:gd name="T98" fmla="*/ 294 w 401"/>
                <a:gd name="T99" fmla="*/ 252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1" h="738">
                  <a:moveTo>
                    <a:pt x="392" y="207"/>
                  </a:moveTo>
                  <a:cubicBezTo>
                    <a:pt x="389" y="199"/>
                    <a:pt x="389" y="199"/>
                    <a:pt x="389" y="199"/>
                  </a:cubicBezTo>
                  <a:cubicBezTo>
                    <a:pt x="334" y="199"/>
                    <a:pt x="334" y="199"/>
                    <a:pt x="334" y="199"/>
                  </a:cubicBezTo>
                  <a:cubicBezTo>
                    <a:pt x="334" y="149"/>
                    <a:pt x="334" y="149"/>
                    <a:pt x="334" y="149"/>
                  </a:cubicBezTo>
                  <a:cubicBezTo>
                    <a:pt x="334" y="135"/>
                    <a:pt x="327" y="121"/>
                    <a:pt x="308" y="115"/>
                  </a:cubicBezTo>
                  <a:cubicBezTo>
                    <a:pt x="295" y="99"/>
                    <a:pt x="276" y="85"/>
                    <a:pt x="255" y="76"/>
                  </a:cubicBezTo>
                  <a:cubicBezTo>
                    <a:pt x="255" y="31"/>
                    <a:pt x="255" y="31"/>
                    <a:pt x="255" y="31"/>
                  </a:cubicBezTo>
                  <a:cubicBezTo>
                    <a:pt x="224" y="31"/>
                    <a:pt x="224" y="31"/>
                    <a:pt x="224" y="31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7" y="31"/>
                    <a:pt x="177" y="31"/>
                    <a:pt x="177" y="31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25" y="85"/>
                    <a:pt x="106" y="99"/>
                    <a:pt x="93" y="115"/>
                  </a:cubicBezTo>
                  <a:cubicBezTo>
                    <a:pt x="74" y="121"/>
                    <a:pt x="67" y="135"/>
                    <a:pt x="67" y="149"/>
                  </a:cubicBezTo>
                  <a:cubicBezTo>
                    <a:pt x="67" y="199"/>
                    <a:pt x="67" y="199"/>
                    <a:pt x="67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3" y="227"/>
                    <a:pt x="0" y="249"/>
                    <a:pt x="0" y="273"/>
                  </a:cubicBezTo>
                  <a:cubicBezTo>
                    <a:pt x="0" y="347"/>
                    <a:pt x="28" y="433"/>
                    <a:pt x="55" y="501"/>
                  </a:cubicBezTo>
                  <a:cubicBezTo>
                    <a:pt x="96" y="602"/>
                    <a:pt x="150" y="695"/>
                    <a:pt x="179" y="726"/>
                  </a:cubicBezTo>
                  <a:cubicBezTo>
                    <a:pt x="185" y="732"/>
                    <a:pt x="191" y="738"/>
                    <a:pt x="200" y="738"/>
                  </a:cubicBezTo>
                  <a:cubicBezTo>
                    <a:pt x="200" y="738"/>
                    <a:pt x="200" y="738"/>
                    <a:pt x="200" y="738"/>
                  </a:cubicBezTo>
                  <a:cubicBezTo>
                    <a:pt x="201" y="738"/>
                    <a:pt x="201" y="738"/>
                    <a:pt x="201" y="738"/>
                  </a:cubicBezTo>
                  <a:cubicBezTo>
                    <a:pt x="210" y="738"/>
                    <a:pt x="215" y="732"/>
                    <a:pt x="222" y="726"/>
                  </a:cubicBezTo>
                  <a:cubicBezTo>
                    <a:pt x="251" y="695"/>
                    <a:pt x="306" y="602"/>
                    <a:pt x="347" y="501"/>
                  </a:cubicBezTo>
                  <a:cubicBezTo>
                    <a:pt x="374" y="433"/>
                    <a:pt x="401" y="347"/>
                    <a:pt x="401" y="273"/>
                  </a:cubicBezTo>
                  <a:cubicBezTo>
                    <a:pt x="401" y="249"/>
                    <a:pt x="399" y="227"/>
                    <a:pt x="392" y="207"/>
                  </a:cubicBezTo>
                  <a:moveTo>
                    <a:pt x="312" y="149"/>
                  </a:moveTo>
                  <a:cubicBezTo>
                    <a:pt x="312" y="199"/>
                    <a:pt x="312" y="199"/>
                    <a:pt x="312" y="199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63" y="147"/>
                    <a:pt x="263" y="147"/>
                    <a:pt x="263" y="147"/>
                  </a:cubicBezTo>
                  <a:cubicBezTo>
                    <a:pt x="263" y="140"/>
                    <a:pt x="264" y="139"/>
                    <a:pt x="266" y="138"/>
                  </a:cubicBezTo>
                  <a:cubicBezTo>
                    <a:pt x="268" y="136"/>
                    <a:pt x="275" y="134"/>
                    <a:pt x="290" y="134"/>
                  </a:cubicBezTo>
                  <a:cubicBezTo>
                    <a:pt x="310" y="134"/>
                    <a:pt x="312" y="143"/>
                    <a:pt x="312" y="149"/>
                  </a:cubicBezTo>
                  <a:moveTo>
                    <a:pt x="276" y="113"/>
                  </a:moveTo>
                  <a:cubicBezTo>
                    <a:pt x="269" y="114"/>
                    <a:pt x="261" y="116"/>
                    <a:pt x="255" y="119"/>
                  </a:cubicBezTo>
                  <a:cubicBezTo>
                    <a:pt x="248" y="108"/>
                    <a:pt x="238" y="101"/>
                    <a:pt x="224" y="97"/>
                  </a:cubicBezTo>
                  <a:cubicBezTo>
                    <a:pt x="224" y="89"/>
                    <a:pt x="224" y="89"/>
                    <a:pt x="224" y="89"/>
                  </a:cubicBezTo>
                  <a:cubicBezTo>
                    <a:pt x="243" y="93"/>
                    <a:pt x="262" y="101"/>
                    <a:pt x="276" y="113"/>
                  </a:cubicBezTo>
                  <a:moveTo>
                    <a:pt x="241" y="147"/>
                  </a:moveTo>
                  <a:cubicBezTo>
                    <a:pt x="241" y="199"/>
                    <a:pt x="241" y="199"/>
                    <a:pt x="241" y="199"/>
                  </a:cubicBezTo>
                  <a:cubicBezTo>
                    <a:pt x="200" y="199"/>
                    <a:pt x="200" y="199"/>
                    <a:pt x="200" y="199"/>
                  </a:cubicBezTo>
                  <a:cubicBezTo>
                    <a:pt x="160" y="199"/>
                    <a:pt x="160" y="199"/>
                    <a:pt x="160" y="199"/>
                  </a:cubicBezTo>
                  <a:cubicBezTo>
                    <a:pt x="160" y="147"/>
                    <a:pt x="160" y="147"/>
                    <a:pt x="160" y="147"/>
                  </a:cubicBezTo>
                  <a:cubicBezTo>
                    <a:pt x="160" y="132"/>
                    <a:pt x="170" y="114"/>
                    <a:pt x="200" y="114"/>
                  </a:cubicBezTo>
                  <a:cubicBezTo>
                    <a:pt x="231" y="114"/>
                    <a:pt x="241" y="132"/>
                    <a:pt x="241" y="147"/>
                  </a:cubicBezTo>
                  <a:moveTo>
                    <a:pt x="163" y="48"/>
                  </a:moveTo>
                  <a:cubicBezTo>
                    <a:pt x="194" y="48"/>
                    <a:pt x="194" y="48"/>
                    <a:pt x="194" y="4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200" y="17"/>
                    <a:pt x="200" y="17"/>
                    <a:pt x="200" y="17"/>
                  </a:cubicBezTo>
                  <a:cubicBezTo>
                    <a:pt x="207" y="17"/>
                    <a:pt x="207" y="17"/>
                    <a:pt x="207" y="17"/>
                  </a:cubicBezTo>
                  <a:cubicBezTo>
                    <a:pt x="207" y="48"/>
                    <a:pt x="207" y="48"/>
                    <a:pt x="207" y="48"/>
                  </a:cubicBezTo>
                  <a:cubicBezTo>
                    <a:pt x="238" y="48"/>
                    <a:pt x="238" y="48"/>
                    <a:pt x="238" y="48"/>
                  </a:cubicBezTo>
                  <a:cubicBezTo>
                    <a:pt x="238" y="61"/>
                    <a:pt x="238" y="61"/>
                    <a:pt x="238" y="61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7" y="92"/>
                    <a:pt x="207" y="92"/>
                    <a:pt x="207" y="92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194" y="92"/>
                    <a:pt x="194" y="92"/>
                    <a:pt x="194" y="92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63" y="61"/>
                    <a:pt x="163" y="61"/>
                    <a:pt x="163" y="61"/>
                  </a:cubicBezTo>
                  <a:lnTo>
                    <a:pt x="163" y="48"/>
                  </a:lnTo>
                  <a:close/>
                  <a:moveTo>
                    <a:pt x="177" y="89"/>
                  </a:moveTo>
                  <a:cubicBezTo>
                    <a:pt x="177" y="97"/>
                    <a:pt x="177" y="97"/>
                    <a:pt x="177" y="97"/>
                  </a:cubicBezTo>
                  <a:cubicBezTo>
                    <a:pt x="164" y="101"/>
                    <a:pt x="153" y="108"/>
                    <a:pt x="146" y="119"/>
                  </a:cubicBezTo>
                  <a:cubicBezTo>
                    <a:pt x="140" y="116"/>
                    <a:pt x="133" y="114"/>
                    <a:pt x="125" y="113"/>
                  </a:cubicBezTo>
                  <a:cubicBezTo>
                    <a:pt x="140" y="101"/>
                    <a:pt x="158" y="93"/>
                    <a:pt x="177" y="89"/>
                  </a:cubicBezTo>
                  <a:moveTo>
                    <a:pt x="89" y="149"/>
                  </a:moveTo>
                  <a:cubicBezTo>
                    <a:pt x="89" y="143"/>
                    <a:pt x="91" y="134"/>
                    <a:pt x="111" y="134"/>
                  </a:cubicBezTo>
                  <a:cubicBezTo>
                    <a:pt x="126" y="134"/>
                    <a:pt x="133" y="136"/>
                    <a:pt x="136" y="138"/>
                  </a:cubicBezTo>
                  <a:cubicBezTo>
                    <a:pt x="137" y="139"/>
                    <a:pt x="138" y="140"/>
                    <a:pt x="138" y="147"/>
                  </a:cubicBezTo>
                  <a:cubicBezTo>
                    <a:pt x="138" y="199"/>
                    <a:pt x="138" y="199"/>
                    <a:pt x="138" y="199"/>
                  </a:cubicBezTo>
                  <a:cubicBezTo>
                    <a:pt x="89" y="199"/>
                    <a:pt x="89" y="199"/>
                    <a:pt x="89" y="199"/>
                  </a:cubicBezTo>
                  <a:lnTo>
                    <a:pt x="89" y="149"/>
                  </a:lnTo>
                  <a:close/>
                  <a:moveTo>
                    <a:pt x="200" y="221"/>
                  </a:moveTo>
                  <a:cubicBezTo>
                    <a:pt x="200" y="221"/>
                    <a:pt x="200" y="221"/>
                    <a:pt x="200" y="221"/>
                  </a:cubicBezTo>
                  <a:cubicBezTo>
                    <a:pt x="374" y="221"/>
                    <a:pt x="374" y="221"/>
                    <a:pt x="374" y="221"/>
                  </a:cubicBezTo>
                  <a:cubicBezTo>
                    <a:pt x="374" y="224"/>
                    <a:pt x="375" y="228"/>
                    <a:pt x="376" y="231"/>
                  </a:cubicBezTo>
                  <a:cubicBezTo>
                    <a:pt x="294" y="231"/>
                    <a:pt x="294" y="231"/>
                    <a:pt x="294" y="231"/>
                  </a:cubicBezTo>
                  <a:cubicBezTo>
                    <a:pt x="260" y="231"/>
                    <a:pt x="245" y="240"/>
                    <a:pt x="245" y="259"/>
                  </a:cubicBezTo>
                  <a:cubicBezTo>
                    <a:pt x="245" y="266"/>
                    <a:pt x="248" y="272"/>
                    <a:pt x="254" y="277"/>
                  </a:cubicBezTo>
                  <a:cubicBezTo>
                    <a:pt x="250" y="279"/>
                    <a:pt x="233" y="284"/>
                    <a:pt x="231" y="285"/>
                  </a:cubicBezTo>
                  <a:cubicBezTo>
                    <a:pt x="229" y="283"/>
                    <a:pt x="225" y="280"/>
                    <a:pt x="225" y="274"/>
                  </a:cubicBezTo>
                  <a:cubicBezTo>
                    <a:pt x="226" y="272"/>
                    <a:pt x="230" y="266"/>
                    <a:pt x="230" y="258"/>
                  </a:cubicBezTo>
                  <a:cubicBezTo>
                    <a:pt x="230" y="246"/>
                    <a:pt x="222" y="234"/>
                    <a:pt x="200" y="233"/>
                  </a:cubicBezTo>
                  <a:cubicBezTo>
                    <a:pt x="190" y="233"/>
                    <a:pt x="184" y="236"/>
                    <a:pt x="178" y="240"/>
                  </a:cubicBezTo>
                  <a:cubicBezTo>
                    <a:pt x="178" y="241"/>
                    <a:pt x="178" y="241"/>
                    <a:pt x="177" y="241"/>
                  </a:cubicBezTo>
                  <a:cubicBezTo>
                    <a:pt x="168" y="244"/>
                    <a:pt x="163" y="250"/>
                    <a:pt x="163" y="258"/>
                  </a:cubicBezTo>
                  <a:cubicBezTo>
                    <a:pt x="163" y="267"/>
                    <a:pt x="163" y="267"/>
                    <a:pt x="163" y="267"/>
                  </a:cubicBezTo>
                  <a:cubicBezTo>
                    <a:pt x="163" y="267"/>
                    <a:pt x="167" y="267"/>
                    <a:pt x="169" y="268"/>
                  </a:cubicBezTo>
                  <a:cubicBezTo>
                    <a:pt x="172" y="269"/>
                    <a:pt x="173" y="270"/>
                    <a:pt x="174" y="272"/>
                  </a:cubicBezTo>
                  <a:cubicBezTo>
                    <a:pt x="176" y="275"/>
                    <a:pt x="174" y="283"/>
                    <a:pt x="169" y="285"/>
                  </a:cubicBezTo>
                  <a:cubicBezTo>
                    <a:pt x="167" y="284"/>
                    <a:pt x="150" y="279"/>
                    <a:pt x="146" y="277"/>
                  </a:cubicBezTo>
                  <a:cubicBezTo>
                    <a:pt x="152" y="272"/>
                    <a:pt x="156" y="266"/>
                    <a:pt x="156" y="259"/>
                  </a:cubicBezTo>
                  <a:cubicBezTo>
                    <a:pt x="156" y="240"/>
                    <a:pt x="141" y="231"/>
                    <a:pt x="106" y="231"/>
                  </a:cubicBezTo>
                  <a:cubicBezTo>
                    <a:pt x="26" y="231"/>
                    <a:pt x="26" y="231"/>
                    <a:pt x="26" y="231"/>
                  </a:cubicBezTo>
                  <a:cubicBezTo>
                    <a:pt x="27" y="228"/>
                    <a:pt x="28" y="224"/>
                    <a:pt x="29" y="221"/>
                  </a:cubicBezTo>
                  <a:lnTo>
                    <a:pt x="200" y="221"/>
                  </a:lnTo>
                  <a:close/>
                  <a:moveTo>
                    <a:pt x="41" y="391"/>
                  </a:moveTo>
                  <a:cubicBezTo>
                    <a:pt x="38" y="379"/>
                    <a:pt x="35" y="369"/>
                    <a:pt x="33" y="357"/>
                  </a:cubicBezTo>
                  <a:cubicBezTo>
                    <a:pt x="57" y="354"/>
                    <a:pt x="116" y="344"/>
                    <a:pt x="158" y="338"/>
                  </a:cubicBezTo>
                  <a:lnTo>
                    <a:pt x="41" y="391"/>
                  </a:lnTo>
                  <a:close/>
                  <a:moveTo>
                    <a:pt x="168" y="357"/>
                  </a:moveTo>
                  <a:cubicBezTo>
                    <a:pt x="145" y="391"/>
                    <a:pt x="145" y="391"/>
                    <a:pt x="145" y="391"/>
                  </a:cubicBezTo>
                  <a:cubicBezTo>
                    <a:pt x="95" y="391"/>
                    <a:pt x="95" y="391"/>
                    <a:pt x="95" y="391"/>
                  </a:cubicBezTo>
                  <a:lnTo>
                    <a:pt x="168" y="357"/>
                  </a:lnTo>
                  <a:close/>
                  <a:moveTo>
                    <a:pt x="47" y="413"/>
                  </a:moveTo>
                  <a:cubicBezTo>
                    <a:pt x="152" y="413"/>
                    <a:pt x="152" y="413"/>
                    <a:pt x="152" y="413"/>
                  </a:cubicBezTo>
                  <a:cubicBezTo>
                    <a:pt x="152" y="463"/>
                    <a:pt x="152" y="463"/>
                    <a:pt x="152" y="463"/>
                  </a:cubicBezTo>
                  <a:cubicBezTo>
                    <a:pt x="64" y="463"/>
                    <a:pt x="64" y="463"/>
                    <a:pt x="64" y="463"/>
                  </a:cubicBezTo>
                  <a:cubicBezTo>
                    <a:pt x="58" y="446"/>
                    <a:pt x="52" y="429"/>
                    <a:pt x="47" y="413"/>
                  </a:cubicBezTo>
                  <a:moveTo>
                    <a:pt x="152" y="650"/>
                  </a:moveTo>
                  <a:cubicBezTo>
                    <a:pt x="137" y="623"/>
                    <a:pt x="119" y="591"/>
                    <a:pt x="103" y="556"/>
                  </a:cubicBezTo>
                  <a:cubicBezTo>
                    <a:pt x="152" y="556"/>
                    <a:pt x="152" y="556"/>
                    <a:pt x="152" y="556"/>
                  </a:cubicBezTo>
                  <a:lnTo>
                    <a:pt x="152" y="650"/>
                  </a:lnTo>
                  <a:close/>
                  <a:moveTo>
                    <a:pt x="249" y="650"/>
                  </a:moveTo>
                  <a:cubicBezTo>
                    <a:pt x="249" y="556"/>
                    <a:pt x="249" y="556"/>
                    <a:pt x="249" y="556"/>
                  </a:cubicBezTo>
                  <a:cubicBezTo>
                    <a:pt x="299" y="556"/>
                    <a:pt x="299" y="556"/>
                    <a:pt x="299" y="556"/>
                  </a:cubicBezTo>
                  <a:cubicBezTo>
                    <a:pt x="282" y="591"/>
                    <a:pt x="265" y="623"/>
                    <a:pt x="249" y="650"/>
                  </a:cubicBezTo>
                  <a:moveTo>
                    <a:pt x="327" y="492"/>
                  </a:moveTo>
                  <a:cubicBezTo>
                    <a:pt x="321" y="507"/>
                    <a:pt x="314" y="520"/>
                    <a:pt x="308" y="534"/>
                  </a:cubicBezTo>
                  <a:cubicBezTo>
                    <a:pt x="238" y="534"/>
                    <a:pt x="238" y="534"/>
                    <a:pt x="238" y="534"/>
                  </a:cubicBezTo>
                  <a:cubicBezTo>
                    <a:pt x="227" y="534"/>
                    <a:pt x="227" y="534"/>
                    <a:pt x="227" y="534"/>
                  </a:cubicBezTo>
                  <a:cubicBezTo>
                    <a:pt x="227" y="684"/>
                    <a:pt x="227" y="684"/>
                    <a:pt x="227" y="684"/>
                  </a:cubicBezTo>
                  <a:cubicBezTo>
                    <a:pt x="219" y="695"/>
                    <a:pt x="212" y="704"/>
                    <a:pt x="206" y="711"/>
                  </a:cubicBezTo>
                  <a:cubicBezTo>
                    <a:pt x="204" y="712"/>
                    <a:pt x="202" y="715"/>
                    <a:pt x="200" y="716"/>
                  </a:cubicBezTo>
                  <a:cubicBezTo>
                    <a:pt x="199" y="715"/>
                    <a:pt x="196" y="712"/>
                    <a:pt x="194" y="711"/>
                  </a:cubicBezTo>
                  <a:cubicBezTo>
                    <a:pt x="188" y="704"/>
                    <a:pt x="182" y="695"/>
                    <a:pt x="173" y="684"/>
                  </a:cubicBezTo>
                  <a:cubicBezTo>
                    <a:pt x="173" y="534"/>
                    <a:pt x="173" y="534"/>
                    <a:pt x="173" y="534"/>
                  </a:cubicBezTo>
                  <a:cubicBezTo>
                    <a:pt x="163" y="534"/>
                    <a:pt x="163" y="534"/>
                    <a:pt x="163" y="534"/>
                  </a:cubicBezTo>
                  <a:cubicBezTo>
                    <a:pt x="93" y="534"/>
                    <a:pt x="93" y="534"/>
                    <a:pt x="93" y="534"/>
                  </a:cubicBezTo>
                  <a:cubicBezTo>
                    <a:pt x="87" y="520"/>
                    <a:pt x="81" y="507"/>
                    <a:pt x="75" y="492"/>
                  </a:cubicBezTo>
                  <a:cubicBezTo>
                    <a:pt x="74" y="490"/>
                    <a:pt x="73" y="487"/>
                    <a:pt x="72" y="484"/>
                  </a:cubicBezTo>
                  <a:cubicBezTo>
                    <a:pt x="173" y="484"/>
                    <a:pt x="173" y="484"/>
                    <a:pt x="173" y="484"/>
                  </a:cubicBezTo>
                  <a:cubicBezTo>
                    <a:pt x="173" y="413"/>
                    <a:pt x="173" y="413"/>
                    <a:pt x="173" y="413"/>
                  </a:cubicBezTo>
                  <a:cubicBezTo>
                    <a:pt x="200" y="413"/>
                    <a:pt x="200" y="413"/>
                    <a:pt x="200" y="413"/>
                  </a:cubicBezTo>
                  <a:cubicBezTo>
                    <a:pt x="227" y="413"/>
                    <a:pt x="227" y="413"/>
                    <a:pt x="227" y="413"/>
                  </a:cubicBezTo>
                  <a:cubicBezTo>
                    <a:pt x="227" y="484"/>
                    <a:pt x="227" y="484"/>
                    <a:pt x="227" y="484"/>
                  </a:cubicBezTo>
                  <a:cubicBezTo>
                    <a:pt x="330" y="484"/>
                    <a:pt x="330" y="484"/>
                    <a:pt x="330" y="484"/>
                  </a:cubicBezTo>
                  <a:cubicBezTo>
                    <a:pt x="329" y="487"/>
                    <a:pt x="328" y="490"/>
                    <a:pt x="327" y="492"/>
                  </a:cubicBezTo>
                  <a:moveTo>
                    <a:pt x="171" y="391"/>
                  </a:moveTo>
                  <a:cubicBezTo>
                    <a:pt x="189" y="364"/>
                    <a:pt x="189" y="364"/>
                    <a:pt x="189" y="364"/>
                  </a:cubicBezTo>
                  <a:cubicBezTo>
                    <a:pt x="189" y="391"/>
                    <a:pt x="189" y="391"/>
                    <a:pt x="189" y="391"/>
                  </a:cubicBezTo>
                  <a:lnTo>
                    <a:pt x="171" y="391"/>
                  </a:lnTo>
                  <a:close/>
                  <a:moveTo>
                    <a:pt x="211" y="391"/>
                  </a:moveTo>
                  <a:cubicBezTo>
                    <a:pt x="211" y="364"/>
                    <a:pt x="211" y="364"/>
                    <a:pt x="211" y="364"/>
                  </a:cubicBezTo>
                  <a:cubicBezTo>
                    <a:pt x="230" y="391"/>
                    <a:pt x="230" y="391"/>
                    <a:pt x="230" y="391"/>
                  </a:cubicBezTo>
                  <a:lnTo>
                    <a:pt x="211" y="391"/>
                  </a:lnTo>
                  <a:close/>
                  <a:moveTo>
                    <a:pt x="338" y="463"/>
                  </a:moveTo>
                  <a:cubicBezTo>
                    <a:pt x="249" y="463"/>
                    <a:pt x="249" y="463"/>
                    <a:pt x="249" y="463"/>
                  </a:cubicBezTo>
                  <a:cubicBezTo>
                    <a:pt x="249" y="413"/>
                    <a:pt x="249" y="413"/>
                    <a:pt x="249" y="413"/>
                  </a:cubicBezTo>
                  <a:cubicBezTo>
                    <a:pt x="355" y="413"/>
                    <a:pt x="355" y="413"/>
                    <a:pt x="355" y="413"/>
                  </a:cubicBezTo>
                  <a:cubicBezTo>
                    <a:pt x="350" y="429"/>
                    <a:pt x="344" y="446"/>
                    <a:pt x="338" y="463"/>
                  </a:cubicBezTo>
                  <a:moveTo>
                    <a:pt x="232" y="357"/>
                  </a:moveTo>
                  <a:cubicBezTo>
                    <a:pt x="307" y="391"/>
                    <a:pt x="307" y="391"/>
                    <a:pt x="307" y="391"/>
                  </a:cubicBezTo>
                  <a:cubicBezTo>
                    <a:pt x="256" y="391"/>
                    <a:pt x="256" y="391"/>
                    <a:pt x="256" y="391"/>
                  </a:cubicBezTo>
                  <a:lnTo>
                    <a:pt x="232" y="357"/>
                  </a:lnTo>
                  <a:close/>
                  <a:moveTo>
                    <a:pt x="361" y="391"/>
                  </a:moveTo>
                  <a:cubicBezTo>
                    <a:pt x="361" y="391"/>
                    <a:pt x="361" y="391"/>
                    <a:pt x="361" y="391"/>
                  </a:cubicBezTo>
                  <a:cubicBezTo>
                    <a:pt x="244" y="338"/>
                    <a:pt x="244" y="338"/>
                    <a:pt x="244" y="338"/>
                  </a:cubicBezTo>
                  <a:cubicBezTo>
                    <a:pt x="285" y="344"/>
                    <a:pt x="345" y="354"/>
                    <a:pt x="369" y="357"/>
                  </a:cubicBezTo>
                  <a:cubicBezTo>
                    <a:pt x="367" y="369"/>
                    <a:pt x="364" y="379"/>
                    <a:pt x="361" y="391"/>
                  </a:cubicBezTo>
                  <a:moveTo>
                    <a:pt x="374" y="336"/>
                  </a:moveTo>
                  <a:cubicBezTo>
                    <a:pt x="235" y="315"/>
                    <a:pt x="235" y="315"/>
                    <a:pt x="235" y="315"/>
                  </a:cubicBezTo>
                  <a:cubicBezTo>
                    <a:pt x="236" y="319"/>
                    <a:pt x="238" y="324"/>
                    <a:pt x="238" y="329"/>
                  </a:cubicBezTo>
                  <a:cubicBezTo>
                    <a:pt x="238" y="348"/>
                    <a:pt x="222" y="364"/>
                    <a:pt x="201" y="364"/>
                  </a:cubicBezTo>
                  <a:cubicBezTo>
                    <a:pt x="200" y="364"/>
                    <a:pt x="200" y="364"/>
                    <a:pt x="200" y="364"/>
                  </a:cubicBezTo>
                  <a:cubicBezTo>
                    <a:pt x="199" y="364"/>
                    <a:pt x="199" y="364"/>
                    <a:pt x="199" y="364"/>
                  </a:cubicBezTo>
                  <a:cubicBezTo>
                    <a:pt x="179" y="364"/>
                    <a:pt x="164" y="348"/>
                    <a:pt x="164" y="329"/>
                  </a:cubicBezTo>
                  <a:cubicBezTo>
                    <a:pt x="164" y="324"/>
                    <a:pt x="165" y="319"/>
                    <a:pt x="167" y="315"/>
                  </a:cubicBezTo>
                  <a:cubicBezTo>
                    <a:pt x="29" y="336"/>
                    <a:pt x="29" y="336"/>
                    <a:pt x="29" y="336"/>
                  </a:cubicBezTo>
                  <a:cubicBezTo>
                    <a:pt x="24" y="313"/>
                    <a:pt x="22" y="292"/>
                    <a:pt x="22" y="272"/>
                  </a:cubicBezTo>
                  <a:cubicBezTo>
                    <a:pt x="22" y="265"/>
                    <a:pt x="23" y="259"/>
                    <a:pt x="23" y="252"/>
                  </a:cubicBezTo>
                  <a:cubicBezTo>
                    <a:pt x="106" y="252"/>
                    <a:pt x="106" y="252"/>
                    <a:pt x="106" y="252"/>
                  </a:cubicBezTo>
                  <a:cubicBezTo>
                    <a:pt x="129" y="252"/>
                    <a:pt x="131" y="255"/>
                    <a:pt x="132" y="256"/>
                  </a:cubicBezTo>
                  <a:cubicBezTo>
                    <a:pt x="133" y="257"/>
                    <a:pt x="134" y="261"/>
                    <a:pt x="132" y="262"/>
                  </a:cubicBezTo>
                  <a:cubicBezTo>
                    <a:pt x="126" y="265"/>
                    <a:pt x="119" y="269"/>
                    <a:pt x="119" y="280"/>
                  </a:cubicBezTo>
                  <a:cubicBezTo>
                    <a:pt x="119" y="280"/>
                    <a:pt x="119" y="280"/>
                    <a:pt x="119" y="280"/>
                  </a:cubicBezTo>
                  <a:cubicBezTo>
                    <a:pt x="119" y="289"/>
                    <a:pt x="127" y="293"/>
                    <a:pt x="145" y="300"/>
                  </a:cubicBezTo>
                  <a:cubicBezTo>
                    <a:pt x="151" y="302"/>
                    <a:pt x="170" y="309"/>
                    <a:pt x="170" y="309"/>
                  </a:cubicBezTo>
                  <a:cubicBezTo>
                    <a:pt x="174" y="307"/>
                    <a:pt x="174" y="307"/>
                    <a:pt x="174" y="307"/>
                  </a:cubicBezTo>
                  <a:cubicBezTo>
                    <a:pt x="180" y="304"/>
                    <a:pt x="194" y="295"/>
                    <a:pt x="194" y="278"/>
                  </a:cubicBezTo>
                  <a:cubicBezTo>
                    <a:pt x="194" y="276"/>
                    <a:pt x="194" y="275"/>
                    <a:pt x="194" y="273"/>
                  </a:cubicBezTo>
                  <a:cubicBezTo>
                    <a:pt x="194" y="271"/>
                    <a:pt x="193" y="269"/>
                    <a:pt x="192" y="268"/>
                  </a:cubicBezTo>
                  <a:cubicBezTo>
                    <a:pt x="192" y="268"/>
                    <a:pt x="192" y="268"/>
                    <a:pt x="192" y="268"/>
                  </a:cubicBezTo>
                  <a:cubicBezTo>
                    <a:pt x="189" y="262"/>
                    <a:pt x="185" y="260"/>
                    <a:pt x="185" y="260"/>
                  </a:cubicBezTo>
                  <a:cubicBezTo>
                    <a:pt x="185" y="260"/>
                    <a:pt x="187" y="253"/>
                    <a:pt x="198" y="252"/>
                  </a:cubicBezTo>
                  <a:cubicBezTo>
                    <a:pt x="198" y="252"/>
                    <a:pt x="199" y="252"/>
                    <a:pt x="200" y="252"/>
                  </a:cubicBezTo>
                  <a:cubicBezTo>
                    <a:pt x="200" y="252"/>
                    <a:pt x="200" y="252"/>
                    <a:pt x="200" y="252"/>
                  </a:cubicBezTo>
                  <a:cubicBezTo>
                    <a:pt x="206" y="252"/>
                    <a:pt x="210" y="256"/>
                    <a:pt x="210" y="262"/>
                  </a:cubicBezTo>
                  <a:cubicBezTo>
                    <a:pt x="210" y="268"/>
                    <a:pt x="205" y="270"/>
                    <a:pt x="205" y="278"/>
                  </a:cubicBezTo>
                  <a:cubicBezTo>
                    <a:pt x="205" y="295"/>
                    <a:pt x="219" y="304"/>
                    <a:pt x="226" y="307"/>
                  </a:cubicBezTo>
                  <a:cubicBezTo>
                    <a:pt x="230" y="309"/>
                    <a:pt x="230" y="309"/>
                    <a:pt x="230" y="309"/>
                  </a:cubicBezTo>
                  <a:cubicBezTo>
                    <a:pt x="230" y="309"/>
                    <a:pt x="249" y="302"/>
                    <a:pt x="255" y="300"/>
                  </a:cubicBezTo>
                  <a:cubicBezTo>
                    <a:pt x="274" y="293"/>
                    <a:pt x="281" y="289"/>
                    <a:pt x="281" y="280"/>
                  </a:cubicBezTo>
                  <a:cubicBezTo>
                    <a:pt x="281" y="280"/>
                    <a:pt x="281" y="280"/>
                    <a:pt x="281" y="280"/>
                  </a:cubicBezTo>
                  <a:cubicBezTo>
                    <a:pt x="281" y="269"/>
                    <a:pt x="274" y="265"/>
                    <a:pt x="269" y="262"/>
                  </a:cubicBezTo>
                  <a:cubicBezTo>
                    <a:pt x="266" y="261"/>
                    <a:pt x="267" y="257"/>
                    <a:pt x="269" y="256"/>
                  </a:cubicBezTo>
                  <a:cubicBezTo>
                    <a:pt x="270" y="255"/>
                    <a:pt x="272" y="252"/>
                    <a:pt x="294" y="252"/>
                  </a:cubicBezTo>
                  <a:cubicBezTo>
                    <a:pt x="379" y="252"/>
                    <a:pt x="379" y="252"/>
                    <a:pt x="379" y="252"/>
                  </a:cubicBezTo>
                  <a:cubicBezTo>
                    <a:pt x="379" y="259"/>
                    <a:pt x="380" y="265"/>
                    <a:pt x="380" y="272"/>
                  </a:cubicBezTo>
                  <a:cubicBezTo>
                    <a:pt x="380" y="292"/>
                    <a:pt x="378" y="313"/>
                    <a:pt x="374" y="3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1015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332D253-0120-DD26-00C9-406CF0F7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FA0D1A-73A3-26C1-1372-6DA80409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7CB289-49E8-069C-14F1-29589EE3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251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87149"/>
            <a:ext cx="8100000" cy="5334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91318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913189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91318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057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522000" y="1526001"/>
            <a:ext cx="8100000" cy="533400"/>
          </a:xfrm>
        </p:spPr>
        <p:txBody>
          <a:bodyPr>
            <a:noAutofit/>
          </a:bodyPr>
          <a:lstStyle>
            <a:lvl1pPr marL="0" indent="0" algn="l">
              <a:lnSpc>
                <a:spcPts val="4200"/>
              </a:lnSpc>
              <a:buNone/>
              <a:defRPr sz="4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293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0" y="784800"/>
            <a:ext cx="8100000" cy="532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/>
          </p:nvPr>
        </p:nvSpPr>
        <p:spPr>
          <a:xfrm>
            <a:off x="4647600" y="1526400"/>
            <a:ext cx="39749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527182"/>
            <a:ext cx="4039200" cy="2826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91318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913189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91318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981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4"/>
          </p:nvPr>
        </p:nvSpPr>
        <p:spPr>
          <a:xfrm>
            <a:off x="522288" y="1526400"/>
            <a:ext cx="4039200" cy="2826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4647600" y="1526400"/>
            <a:ext cx="39749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22000" y="784800"/>
            <a:ext cx="8100000" cy="532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91318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913189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91318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482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1526400"/>
            <a:ext cx="8101000" cy="282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22000" y="784800"/>
            <a:ext cx="8100000" cy="532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91318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913189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91318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4045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521500" y="444698"/>
            <a:ext cx="8101000" cy="39096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91318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913189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91318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577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9144000" cy="514349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25" name="Groep 24"/>
          <p:cNvGrpSpPr/>
          <p:nvPr/>
        </p:nvGrpSpPr>
        <p:grpSpPr>
          <a:xfrm>
            <a:off x="5867400" y="4698206"/>
            <a:ext cx="2427288" cy="226220"/>
            <a:chOff x="5867400" y="6264275"/>
            <a:chExt cx="2427288" cy="301626"/>
          </a:xfrm>
        </p:grpSpPr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5867400" y="6264275"/>
              <a:ext cx="258763" cy="295275"/>
            </a:xfrm>
            <a:custGeom>
              <a:avLst/>
              <a:gdLst>
                <a:gd name="T0" fmla="*/ 389 w 407"/>
                <a:gd name="T1" fmla="*/ 424 h 463"/>
                <a:gd name="T2" fmla="*/ 352 w 407"/>
                <a:gd name="T3" fmla="*/ 397 h 463"/>
                <a:gd name="T4" fmla="*/ 248 w 407"/>
                <a:gd name="T5" fmla="*/ 229 h 463"/>
                <a:gd name="T6" fmla="*/ 346 w 407"/>
                <a:gd name="T7" fmla="*/ 108 h 463"/>
                <a:gd name="T8" fmla="*/ 185 w 407"/>
                <a:gd name="T9" fmla="*/ 0 h 463"/>
                <a:gd name="T10" fmla="*/ 8 w 407"/>
                <a:gd name="T11" fmla="*/ 0 h 463"/>
                <a:gd name="T12" fmla="*/ 0 w 407"/>
                <a:gd name="T13" fmla="*/ 11 h 463"/>
                <a:gd name="T14" fmla="*/ 0 w 407"/>
                <a:gd name="T15" fmla="*/ 24 h 463"/>
                <a:gd name="T16" fmla="*/ 17 w 407"/>
                <a:gd name="T17" fmla="*/ 39 h 463"/>
                <a:gd name="T18" fmla="*/ 46 w 407"/>
                <a:gd name="T19" fmla="*/ 47 h 463"/>
                <a:gd name="T20" fmla="*/ 46 w 407"/>
                <a:gd name="T21" fmla="*/ 417 h 463"/>
                <a:gd name="T22" fmla="*/ 17 w 407"/>
                <a:gd name="T23" fmla="*/ 424 h 463"/>
                <a:gd name="T24" fmla="*/ 0 w 407"/>
                <a:gd name="T25" fmla="*/ 440 h 463"/>
                <a:gd name="T26" fmla="*/ 0 w 407"/>
                <a:gd name="T27" fmla="*/ 453 h 463"/>
                <a:gd name="T28" fmla="*/ 8 w 407"/>
                <a:gd name="T29" fmla="*/ 463 h 463"/>
                <a:gd name="T30" fmla="*/ 167 w 407"/>
                <a:gd name="T31" fmla="*/ 463 h 463"/>
                <a:gd name="T32" fmla="*/ 176 w 407"/>
                <a:gd name="T33" fmla="*/ 453 h 463"/>
                <a:gd name="T34" fmla="*/ 176 w 407"/>
                <a:gd name="T35" fmla="*/ 440 h 463"/>
                <a:gd name="T36" fmla="*/ 158 w 407"/>
                <a:gd name="T37" fmla="*/ 424 h 463"/>
                <a:gd name="T38" fmla="*/ 129 w 407"/>
                <a:gd name="T39" fmla="*/ 417 h 463"/>
                <a:gd name="T40" fmla="*/ 129 w 407"/>
                <a:gd name="T41" fmla="*/ 242 h 463"/>
                <a:gd name="T42" fmla="*/ 171 w 407"/>
                <a:gd name="T43" fmla="*/ 242 h 463"/>
                <a:gd name="T44" fmla="*/ 287 w 407"/>
                <a:gd name="T45" fmla="*/ 452 h 463"/>
                <a:gd name="T46" fmla="*/ 309 w 407"/>
                <a:gd name="T47" fmla="*/ 463 h 463"/>
                <a:gd name="T48" fmla="*/ 398 w 407"/>
                <a:gd name="T49" fmla="*/ 463 h 463"/>
                <a:gd name="T50" fmla="*/ 407 w 407"/>
                <a:gd name="T51" fmla="*/ 453 h 463"/>
                <a:gd name="T52" fmla="*/ 407 w 407"/>
                <a:gd name="T53" fmla="*/ 440 h 463"/>
                <a:gd name="T54" fmla="*/ 389 w 407"/>
                <a:gd name="T55" fmla="*/ 424 h 463"/>
                <a:gd name="T56" fmla="*/ 145 w 407"/>
                <a:gd name="T57" fmla="*/ 203 h 463"/>
                <a:gd name="T58" fmla="*/ 130 w 407"/>
                <a:gd name="T59" fmla="*/ 203 h 463"/>
                <a:gd name="T60" fmla="*/ 130 w 407"/>
                <a:gd name="T61" fmla="*/ 43 h 463"/>
                <a:gd name="T62" fmla="*/ 162 w 407"/>
                <a:gd name="T63" fmla="*/ 43 h 463"/>
                <a:gd name="T64" fmla="*/ 257 w 407"/>
                <a:gd name="T65" fmla="*/ 121 h 463"/>
                <a:gd name="T66" fmla="*/ 145 w 407"/>
                <a:gd name="T67" fmla="*/ 20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63">
                  <a:moveTo>
                    <a:pt x="389" y="424"/>
                  </a:moveTo>
                  <a:cubicBezTo>
                    <a:pt x="371" y="420"/>
                    <a:pt x="367" y="417"/>
                    <a:pt x="352" y="397"/>
                  </a:cubicBezTo>
                  <a:cubicBezTo>
                    <a:pt x="330" y="367"/>
                    <a:pt x="278" y="292"/>
                    <a:pt x="248" y="229"/>
                  </a:cubicBezTo>
                  <a:cubicBezTo>
                    <a:pt x="304" y="209"/>
                    <a:pt x="346" y="170"/>
                    <a:pt x="346" y="108"/>
                  </a:cubicBezTo>
                  <a:cubicBezTo>
                    <a:pt x="346" y="20"/>
                    <a:pt x="261" y="0"/>
                    <a:pt x="18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5"/>
                    <a:pt x="4" y="35"/>
                    <a:pt x="17" y="3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6" y="417"/>
                    <a:pt x="46" y="417"/>
                    <a:pt x="46" y="417"/>
                  </a:cubicBezTo>
                  <a:cubicBezTo>
                    <a:pt x="17" y="424"/>
                    <a:pt x="17" y="424"/>
                    <a:pt x="17" y="424"/>
                  </a:cubicBezTo>
                  <a:cubicBezTo>
                    <a:pt x="4" y="428"/>
                    <a:pt x="0" y="429"/>
                    <a:pt x="0" y="440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59"/>
                    <a:pt x="1" y="463"/>
                    <a:pt x="8" y="463"/>
                  </a:cubicBezTo>
                  <a:cubicBezTo>
                    <a:pt x="167" y="463"/>
                    <a:pt x="167" y="463"/>
                    <a:pt x="167" y="463"/>
                  </a:cubicBezTo>
                  <a:cubicBezTo>
                    <a:pt x="175" y="463"/>
                    <a:pt x="176" y="459"/>
                    <a:pt x="176" y="453"/>
                  </a:cubicBezTo>
                  <a:cubicBezTo>
                    <a:pt x="176" y="440"/>
                    <a:pt x="176" y="440"/>
                    <a:pt x="176" y="440"/>
                  </a:cubicBezTo>
                  <a:cubicBezTo>
                    <a:pt x="176" y="429"/>
                    <a:pt x="172" y="428"/>
                    <a:pt x="158" y="424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9" y="242"/>
                    <a:pt x="129" y="242"/>
                    <a:pt x="129" y="242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201" y="311"/>
                    <a:pt x="266" y="424"/>
                    <a:pt x="287" y="452"/>
                  </a:cubicBezTo>
                  <a:cubicBezTo>
                    <a:pt x="295" y="463"/>
                    <a:pt x="298" y="463"/>
                    <a:pt x="309" y="463"/>
                  </a:cubicBezTo>
                  <a:cubicBezTo>
                    <a:pt x="398" y="463"/>
                    <a:pt x="398" y="463"/>
                    <a:pt x="398" y="463"/>
                  </a:cubicBezTo>
                  <a:cubicBezTo>
                    <a:pt x="406" y="463"/>
                    <a:pt x="407" y="459"/>
                    <a:pt x="407" y="453"/>
                  </a:cubicBezTo>
                  <a:cubicBezTo>
                    <a:pt x="407" y="440"/>
                    <a:pt x="407" y="440"/>
                    <a:pt x="407" y="440"/>
                  </a:cubicBezTo>
                  <a:cubicBezTo>
                    <a:pt x="407" y="427"/>
                    <a:pt x="400" y="428"/>
                    <a:pt x="389" y="424"/>
                  </a:cubicBezTo>
                  <a:close/>
                  <a:moveTo>
                    <a:pt x="145" y="203"/>
                  </a:moveTo>
                  <a:cubicBezTo>
                    <a:pt x="130" y="203"/>
                    <a:pt x="130" y="203"/>
                    <a:pt x="130" y="20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222" y="43"/>
                    <a:pt x="257" y="66"/>
                    <a:pt x="257" y="121"/>
                  </a:cubicBezTo>
                  <a:cubicBezTo>
                    <a:pt x="257" y="189"/>
                    <a:pt x="205" y="203"/>
                    <a:pt x="145" y="2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6350000" y="6264275"/>
              <a:ext cx="220663" cy="301625"/>
            </a:xfrm>
            <a:custGeom>
              <a:avLst/>
              <a:gdLst>
                <a:gd name="T0" fmla="*/ 331 w 348"/>
                <a:gd name="T1" fmla="*/ 428 h 473"/>
                <a:gd name="T2" fmla="*/ 299 w 348"/>
                <a:gd name="T3" fmla="*/ 418 h 473"/>
                <a:gd name="T4" fmla="*/ 299 w 348"/>
                <a:gd name="T5" fmla="*/ 16 h 473"/>
                <a:gd name="T6" fmla="*/ 284 w 348"/>
                <a:gd name="T7" fmla="*/ 0 h 473"/>
                <a:gd name="T8" fmla="*/ 186 w 348"/>
                <a:gd name="T9" fmla="*/ 0 h 473"/>
                <a:gd name="T10" fmla="*/ 178 w 348"/>
                <a:gd name="T11" fmla="*/ 11 h 473"/>
                <a:gd name="T12" fmla="*/ 178 w 348"/>
                <a:gd name="T13" fmla="*/ 19 h 473"/>
                <a:gd name="T14" fmla="*/ 196 w 348"/>
                <a:gd name="T15" fmla="*/ 36 h 473"/>
                <a:gd name="T16" fmla="*/ 227 w 348"/>
                <a:gd name="T17" fmla="*/ 45 h 473"/>
                <a:gd name="T18" fmla="*/ 227 w 348"/>
                <a:gd name="T19" fmla="*/ 158 h 473"/>
                <a:gd name="T20" fmla="*/ 153 w 348"/>
                <a:gd name="T21" fmla="*/ 133 h 473"/>
                <a:gd name="T22" fmla="*/ 0 w 348"/>
                <a:gd name="T23" fmla="*/ 313 h 473"/>
                <a:gd name="T24" fmla="*/ 123 w 348"/>
                <a:gd name="T25" fmla="*/ 473 h 473"/>
                <a:gd name="T26" fmla="*/ 227 w 348"/>
                <a:gd name="T27" fmla="*/ 420 h 473"/>
                <a:gd name="T28" fmla="*/ 227 w 348"/>
                <a:gd name="T29" fmla="*/ 447 h 473"/>
                <a:gd name="T30" fmla="*/ 242 w 348"/>
                <a:gd name="T31" fmla="*/ 463 h 473"/>
                <a:gd name="T32" fmla="*/ 340 w 348"/>
                <a:gd name="T33" fmla="*/ 463 h 473"/>
                <a:gd name="T34" fmla="*/ 348 w 348"/>
                <a:gd name="T35" fmla="*/ 453 h 473"/>
                <a:gd name="T36" fmla="*/ 348 w 348"/>
                <a:gd name="T37" fmla="*/ 444 h 473"/>
                <a:gd name="T38" fmla="*/ 331 w 348"/>
                <a:gd name="T39" fmla="*/ 428 h 473"/>
                <a:gd name="T40" fmla="*/ 227 w 348"/>
                <a:gd name="T41" fmla="*/ 379 h 473"/>
                <a:gd name="T42" fmla="*/ 153 w 348"/>
                <a:gd name="T43" fmla="*/ 418 h 473"/>
                <a:gd name="T44" fmla="*/ 77 w 348"/>
                <a:gd name="T45" fmla="*/ 299 h 473"/>
                <a:gd name="T46" fmla="*/ 158 w 348"/>
                <a:gd name="T47" fmla="*/ 179 h 473"/>
                <a:gd name="T48" fmla="*/ 227 w 348"/>
                <a:gd name="T49" fmla="*/ 299 h 473"/>
                <a:gd name="T50" fmla="*/ 227 w 348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473">
                  <a:moveTo>
                    <a:pt x="331" y="428"/>
                  </a:moveTo>
                  <a:cubicBezTo>
                    <a:pt x="299" y="418"/>
                    <a:pt x="299" y="418"/>
                    <a:pt x="299" y="418"/>
                  </a:cubicBezTo>
                  <a:cubicBezTo>
                    <a:pt x="299" y="16"/>
                    <a:pt x="299" y="16"/>
                    <a:pt x="299" y="16"/>
                  </a:cubicBezTo>
                  <a:cubicBezTo>
                    <a:pt x="299" y="6"/>
                    <a:pt x="296" y="0"/>
                    <a:pt x="284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5" y="148"/>
                    <a:pt x="190" y="133"/>
                    <a:pt x="153" y="133"/>
                  </a:cubicBezTo>
                  <a:cubicBezTo>
                    <a:pt x="81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8" y="459"/>
                    <a:pt x="348" y="453"/>
                  </a:cubicBezTo>
                  <a:cubicBezTo>
                    <a:pt x="348" y="444"/>
                    <a:pt x="348" y="444"/>
                    <a:pt x="348" y="444"/>
                  </a:cubicBezTo>
                  <a:cubicBezTo>
                    <a:pt x="348" y="432"/>
                    <a:pt x="344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5" y="401"/>
                    <a:pt x="181" y="418"/>
                    <a:pt x="153" y="418"/>
                  </a:cubicBezTo>
                  <a:cubicBezTo>
                    <a:pt x="100" y="418"/>
                    <a:pt x="77" y="362"/>
                    <a:pt x="77" y="299"/>
                  </a:cubicBezTo>
                  <a:cubicBezTo>
                    <a:pt x="77" y="225"/>
                    <a:pt x="109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7032625" y="6354763"/>
              <a:ext cx="234950" cy="211138"/>
            </a:xfrm>
            <a:custGeom>
              <a:avLst/>
              <a:gdLst>
                <a:gd name="T0" fmla="*/ 323 w 372"/>
                <a:gd name="T1" fmla="*/ 15 h 330"/>
                <a:gd name="T2" fmla="*/ 308 w 372"/>
                <a:gd name="T3" fmla="*/ 0 h 330"/>
                <a:gd name="T4" fmla="*/ 210 w 372"/>
                <a:gd name="T5" fmla="*/ 0 h 330"/>
                <a:gd name="T6" fmla="*/ 202 w 372"/>
                <a:gd name="T7" fmla="*/ 10 h 330"/>
                <a:gd name="T8" fmla="*/ 202 w 372"/>
                <a:gd name="T9" fmla="*/ 19 h 330"/>
                <a:gd name="T10" fmla="*/ 219 w 372"/>
                <a:gd name="T11" fmla="*/ 35 h 330"/>
                <a:gd name="T12" fmla="*/ 251 w 372"/>
                <a:gd name="T13" fmla="*/ 44 h 330"/>
                <a:gd name="T14" fmla="*/ 251 w 372"/>
                <a:gd name="T15" fmla="*/ 236 h 330"/>
                <a:gd name="T16" fmla="*/ 176 w 372"/>
                <a:gd name="T17" fmla="*/ 275 h 330"/>
                <a:gd name="T18" fmla="*/ 121 w 372"/>
                <a:gd name="T19" fmla="*/ 169 h 330"/>
                <a:gd name="T20" fmla="*/ 121 w 372"/>
                <a:gd name="T21" fmla="*/ 15 h 330"/>
                <a:gd name="T22" fmla="*/ 106 w 372"/>
                <a:gd name="T23" fmla="*/ 0 h 330"/>
                <a:gd name="T24" fmla="*/ 8 w 372"/>
                <a:gd name="T25" fmla="*/ 0 h 330"/>
                <a:gd name="T26" fmla="*/ 0 w 372"/>
                <a:gd name="T27" fmla="*/ 10 h 330"/>
                <a:gd name="T28" fmla="*/ 0 w 372"/>
                <a:gd name="T29" fmla="*/ 19 h 330"/>
                <a:gd name="T30" fmla="*/ 18 w 372"/>
                <a:gd name="T31" fmla="*/ 35 h 330"/>
                <a:gd name="T32" fmla="*/ 49 w 372"/>
                <a:gd name="T33" fmla="*/ 44 h 330"/>
                <a:gd name="T34" fmla="*/ 49 w 372"/>
                <a:gd name="T35" fmla="*/ 207 h 330"/>
                <a:gd name="T36" fmla="*/ 145 w 372"/>
                <a:gd name="T37" fmla="*/ 330 h 330"/>
                <a:gd name="T38" fmla="*/ 251 w 372"/>
                <a:gd name="T39" fmla="*/ 277 h 330"/>
                <a:gd name="T40" fmla="*/ 251 w 372"/>
                <a:gd name="T41" fmla="*/ 304 h 330"/>
                <a:gd name="T42" fmla="*/ 266 w 372"/>
                <a:gd name="T43" fmla="*/ 320 h 330"/>
                <a:gd name="T44" fmla="*/ 364 w 372"/>
                <a:gd name="T45" fmla="*/ 320 h 330"/>
                <a:gd name="T46" fmla="*/ 372 w 372"/>
                <a:gd name="T47" fmla="*/ 310 h 330"/>
                <a:gd name="T48" fmla="*/ 372 w 372"/>
                <a:gd name="T49" fmla="*/ 301 h 330"/>
                <a:gd name="T50" fmla="*/ 354 w 372"/>
                <a:gd name="T51" fmla="*/ 285 h 330"/>
                <a:gd name="T52" fmla="*/ 323 w 372"/>
                <a:gd name="T53" fmla="*/ 275 h 330"/>
                <a:gd name="T54" fmla="*/ 323 w 372"/>
                <a:gd name="T55" fmla="*/ 1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2" h="330">
                  <a:moveTo>
                    <a:pt x="323" y="15"/>
                  </a:moveTo>
                  <a:cubicBezTo>
                    <a:pt x="323" y="6"/>
                    <a:pt x="320" y="0"/>
                    <a:pt x="308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2" y="0"/>
                    <a:pt x="202" y="4"/>
                    <a:pt x="202" y="10"/>
                  </a:cubicBezTo>
                  <a:cubicBezTo>
                    <a:pt x="202" y="19"/>
                    <a:pt x="202" y="19"/>
                    <a:pt x="202" y="19"/>
                  </a:cubicBezTo>
                  <a:cubicBezTo>
                    <a:pt x="202" y="31"/>
                    <a:pt x="206" y="31"/>
                    <a:pt x="219" y="3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1" y="236"/>
                    <a:pt x="251" y="236"/>
                    <a:pt x="251" y="236"/>
                  </a:cubicBezTo>
                  <a:cubicBezTo>
                    <a:pt x="224" y="264"/>
                    <a:pt x="204" y="275"/>
                    <a:pt x="176" y="275"/>
                  </a:cubicBezTo>
                  <a:cubicBezTo>
                    <a:pt x="125" y="275"/>
                    <a:pt x="121" y="236"/>
                    <a:pt x="121" y="169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6"/>
                    <a:pt x="118" y="0"/>
                    <a:pt x="10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207"/>
                    <a:pt x="49" y="207"/>
                    <a:pt x="49" y="207"/>
                  </a:cubicBezTo>
                  <a:cubicBezTo>
                    <a:pt x="49" y="309"/>
                    <a:pt x="96" y="330"/>
                    <a:pt x="145" y="330"/>
                  </a:cubicBezTo>
                  <a:cubicBezTo>
                    <a:pt x="188" y="330"/>
                    <a:pt x="220" y="312"/>
                    <a:pt x="251" y="277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14"/>
                    <a:pt x="254" y="320"/>
                    <a:pt x="266" y="320"/>
                  </a:cubicBezTo>
                  <a:cubicBezTo>
                    <a:pt x="364" y="320"/>
                    <a:pt x="364" y="320"/>
                    <a:pt x="364" y="320"/>
                  </a:cubicBezTo>
                  <a:cubicBezTo>
                    <a:pt x="371" y="320"/>
                    <a:pt x="372" y="316"/>
                    <a:pt x="372" y="310"/>
                  </a:cubicBezTo>
                  <a:cubicBezTo>
                    <a:pt x="372" y="301"/>
                    <a:pt x="372" y="301"/>
                    <a:pt x="372" y="301"/>
                  </a:cubicBezTo>
                  <a:cubicBezTo>
                    <a:pt x="372" y="289"/>
                    <a:pt x="368" y="289"/>
                    <a:pt x="354" y="285"/>
                  </a:cubicBezTo>
                  <a:cubicBezTo>
                    <a:pt x="323" y="275"/>
                    <a:pt x="323" y="275"/>
                    <a:pt x="323" y="275"/>
                  </a:cubicBezTo>
                  <a:lnTo>
                    <a:pt x="323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6140450" y="6348413"/>
              <a:ext cx="195263" cy="217488"/>
            </a:xfrm>
            <a:custGeom>
              <a:avLst/>
              <a:gdLst>
                <a:gd name="T0" fmla="*/ 289 w 307"/>
                <a:gd name="T1" fmla="*/ 295 h 340"/>
                <a:gd name="T2" fmla="*/ 258 w 307"/>
                <a:gd name="T3" fmla="*/ 285 h 340"/>
                <a:gd name="T4" fmla="*/ 258 w 307"/>
                <a:gd name="T5" fmla="*/ 106 h 340"/>
                <a:gd name="T6" fmla="*/ 130 w 307"/>
                <a:gd name="T7" fmla="*/ 0 h 340"/>
                <a:gd name="T8" fmla="*/ 45 w 307"/>
                <a:gd name="T9" fmla="*/ 12 h 340"/>
                <a:gd name="T10" fmla="*/ 22 w 307"/>
                <a:gd name="T11" fmla="*/ 39 h 340"/>
                <a:gd name="T12" fmla="*/ 18 w 307"/>
                <a:gd name="T13" fmla="*/ 74 h 340"/>
                <a:gd name="T14" fmla="*/ 24 w 307"/>
                <a:gd name="T15" fmla="*/ 84 h 340"/>
                <a:gd name="T16" fmla="*/ 43 w 307"/>
                <a:gd name="T17" fmla="*/ 76 h 340"/>
                <a:gd name="T18" fmla="*/ 125 w 307"/>
                <a:gd name="T19" fmla="*/ 54 h 340"/>
                <a:gd name="T20" fmla="*/ 185 w 307"/>
                <a:gd name="T21" fmla="*/ 118 h 340"/>
                <a:gd name="T22" fmla="*/ 185 w 307"/>
                <a:gd name="T23" fmla="*/ 151 h 340"/>
                <a:gd name="T24" fmla="*/ 63 w 307"/>
                <a:gd name="T25" fmla="*/ 176 h 340"/>
                <a:gd name="T26" fmla="*/ 0 w 307"/>
                <a:gd name="T27" fmla="*/ 250 h 340"/>
                <a:gd name="T28" fmla="*/ 83 w 307"/>
                <a:gd name="T29" fmla="*/ 340 h 340"/>
                <a:gd name="T30" fmla="*/ 185 w 307"/>
                <a:gd name="T31" fmla="*/ 290 h 340"/>
                <a:gd name="T32" fmla="*/ 185 w 307"/>
                <a:gd name="T33" fmla="*/ 314 h 340"/>
                <a:gd name="T34" fmla="*/ 200 w 307"/>
                <a:gd name="T35" fmla="*/ 330 h 340"/>
                <a:gd name="T36" fmla="*/ 298 w 307"/>
                <a:gd name="T37" fmla="*/ 330 h 340"/>
                <a:gd name="T38" fmla="*/ 307 w 307"/>
                <a:gd name="T39" fmla="*/ 320 h 340"/>
                <a:gd name="T40" fmla="*/ 307 w 307"/>
                <a:gd name="T41" fmla="*/ 311 h 340"/>
                <a:gd name="T42" fmla="*/ 289 w 307"/>
                <a:gd name="T43" fmla="*/ 295 h 340"/>
                <a:gd name="T44" fmla="*/ 185 w 307"/>
                <a:gd name="T45" fmla="*/ 254 h 340"/>
                <a:gd name="T46" fmla="*/ 116 w 307"/>
                <a:gd name="T47" fmla="*/ 285 h 340"/>
                <a:gd name="T48" fmla="*/ 78 w 307"/>
                <a:gd name="T49" fmla="*/ 244 h 340"/>
                <a:gd name="T50" fmla="*/ 114 w 307"/>
                <a:gd name="T51" fmla="*/ 201 h 340"/>
                <a:gd name="T52" fmla="*/ 185 w 307"/>
                <a:gd name="T53" fmla="*/ 184 h 340"/>
                <a:gd name="T54" fmla="*/ 185 w 307"/>
                <a:gd name="T55" fmla="*/ 25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7" h="340">
                  <a:moveTo>
                    <a:pt x="289" y="295"/>
                  </a:moveTo>
                  <a:cubicBezTo>
                    <a:pt x="258" y="285"/>
                    <a:pt x="258" y="285"/>
                    <a:pt x="258" y="285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58" y="27"/>
                    <a:pt x="202" y="0"/>
                    <a:pt x="130" y="0"/>
                  </a:cubicBezTo>
                  <a:cubicBezTo>
                    <a:pt x="87" y="0"/>
                    <a:pt x="52" y="10"/>
                    <a:pt x="45" y="12"/>
                  </a:cubicBezTo>
                  <a:cubicBezTo>
                    <a:pt x="27" y="17"/>
                    <a:pt x="24" y="21"/>
                    <a:pt x="22" y="39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81"/>
                    <a:pt x="20" y="84"/>
                    <a:pt x="24" y="84"/>
                  </a:cubicBezTo>
                  <a:cubicBezTo>
                    <a:pt x="30" y="84"/>
                    <a:pt x="38" y="79"/>
                    <a:pt x="43" y="76"/>
                  </a:cubicBezTo>
                  <a:cubicBezTo>
                    <a:pt x="65" y="64"/>
                    <a:pt x="98" y="54"/>
                    <a:pt x="125" y="54"/>
                  </a:cubicBezTo>
                  <a:cubicBezTo>
                    <a:pt x="182" y="54"/>
                    <a:pt x="185" y="92"/>
                    <a:pt x="185" y="118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63" y="176"/>
                    <a:pt x="63" y="176"/>
                    <a:pt x="63" y="176"/>
                  </a:cubicBezTo>
                  <a:cubicBezTo>
                    <a:pt x="22" y="184"/>
                    <a:pt x="0" y="203"/>
                    <a:pt x="0" y="250"/>
                  </a:cubicBezTo>
                  <a:cubicBezTo>
                    <a:pt x="0" y="302"/>
                    <a:pt x="27" y="340"/>
                    <a:pt x="83" y="340"/>
                  </a:cubicBezTo>
                  <a:cubicBezTo>
                    <a:pt x="119" y="340"/>
                    <a:pt x="145" y="328"/>
                    <a:pt x="185" y="290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185" y="324"/>
                    <a:pt x="188" y="330"/>
                    <a:pt x="200" y="330"/>
                  </a:cubicBezTo>
                  <a:cubicBezTo>
                    <a:pt x="298" y="330"/>
                    <a:pt x="298" y="330"/>
                    <a:pt x="298" y="330"/>
                  </a:cubicBezTo>
                  <a:cubicBezTo>
                    <a:pt x="305" y="330"/>
                    <a:pt x="307" y="326"/>
                    <a:pt x="307" y="320"/>
                  </a:cubicBezTo>
                  <a:cubicBezTo>
                    <a:pt x="307" y="311"/>
                    <a:pt x="307" y="311"/>
                    <a:pt x="307" y="311"/>
                  </a:cubicBezTo>
                  <a:cubicBezTo>
                    <a:pt x="307" y="299"/>
                    <a:pt x="303" y="299"/>
                    <a:pt x="289" y="295"/>
                  </a:cubicBezTo>
                  <a:close/>
                  <a:moveTo>
                    <a:pt x="185" y="254"/>
                  </a:moveTo>
                  <a:cubicBezTo>
                    <a:pt x="160" y="276"/>
                    <a:pt x="135" y="285"/>
                    <a:pt x="116" y="285"/>
                  </a:cubicBezTo>
                  <a:cubicBezTo>
                    <a:pt x="99" y="285"/>
                    <a:pt x="78" y="278"/>
                    <a:pt x="78" y="244"/>
                  </a:cubicBezTo>
                  <a:cubicBezTo>
                    <a:pt x="78" y="211"/>
                    <a:pt x="97" y="205"/>
                    <a:pt x="114" y="201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5" y="254"/>
                    <a:pt x="185" y="254"/>
                    <a:pt x="185" y="2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6565900" y="6264275"/>
              <a:ext cx="222250" cy="301625"/>
            </a:xfrm>
            <a:custGeom>
              <a:avLst/>
              <a:gdLst>
                <a:gd name="T0" fmla="*/ 226 w 349"/>
                <a:gd name="T1" fmla="*/ 133 h 473"/>
                <a:gd name="T2" fmla="*/ 122 w 349"/>
                <a:gd name="T3" fmla="*/ 185 h 473"/>
                <a:gd name="T4" fmla="*/ 122 w 349"/>
                <a:gd name="T5" fmla="*/ 16 h 473"/>
                <a:gd name="T6" fmla="*/ 107 w 349"/>
                <a:gd name="T7" fmla="*/ 0 h 473"/>
                <a:gd name="T8" fmla="*/ 9 w 349"/>
                <a:gd name="T9" fmla="*/ 0 h 473"/>
                <a:gd name="T10" fmla="*/ 0 w 349"/>
                <a:gd name="T11" fmla="*/ 11 h 473"/>
                <a:gd name="T12" fmla="*/ 0 w 349"/>
                <a:gd name="T13" fmla="*/ 19 h 473"/>
                <a:gd name="T14" fmla="*/ 18 w 349"/>
                <a:gd name="T15" fmla="*/ 36 h 473"/>
                <a:gd name="T16" fmla="*/ 49 w 349"/>
                <a:gd name="T17" fmla="*/ 45 h 473"/>
                <a:gd name="T18" fmla="*/ 49 w 349"/>
                <a:gd name="T19" fmla="*/ 422 h 473"/>
                <a:gd name="T20" fmla="*/ 62 w 349"/>
                <a:gd name="T21" fmla="*/ 445 h 473"/>
                <a:gd name="T22" fmla="*/ 182 w 349"/>
                <a:gd name="T23" fmla="*/ 473 h 473"/>
                <a:gd name="T24" fmla="*/ 349 w 349"/>
                <a:gd name="T25" fmla="*/ 291 h 473"/>
                <a:gd name="T26" fmla="*/ 226 w 349"/>
                <a:gd name="T27" fmla="*/ 133 h 473"/>
                <a:gd name="T28" fmla="*/ 181 w 349"/>
                <a:gd name="T29" fmla="*/ 430 h 473"/>
                <a:gd name="T30" fmla="*/ 122 w 349"/>
                <a:gd name="T31" fmla="*/ 337 h 473"/>
                <a:gd name="T32" fmla="*/ 122 w 349"/>
                <a:gd name="T33" fmla="*/ 227 h 473"/>
                <a:gd name="T34" fmla="*/ 196 w 349"/>
                <a:gd name="T35" fmla="*/ 188 h 473"/>
                <a:gd name="T36" fmla="*/ 271 w 349"/>
                <a:gd name="T37" fmla="*/ 305 h 473"/>
                <a:gd name="T38" fmla="*/ 181 w 349"/>
                <a:gd name="T39" fmla="*/ 43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9" h="473">
                  <a:moveTo>
                    <a:pt x="226" y="133"/>
                  </a:moveTo>
                  <a:cubicBezTo>
                    <a:pt x="188" y="133"/>
                    <a:pt x="154" y="153"/>
                    <a:pt x="122" y="18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6"/>
                    <a:pt x="119" y="0"/>
                    <a:pt x="10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0" y="4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2"/>
                    <a:pt x="18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22"/>
                    <a:pt x="49" y="422"/>
                    <a:pt x="49" y="422"/>
                  </a:cubicBezTo>
                  <a:cubicBezTo>
                    <a:pt x="49" y="431"/>
                    <a:pt x="50" y="438"/>
                    <a:pt x="62" y="445"/>
                  </a:cubicBezTo>
                  <a:cubicBezTo>
                    <a:pt x="83" y="458"/>
                    <a:pt x="135" y="473"/>
                    <a:pt x="182" y="473"/>
                  </a:cubicBezTo>
                  <a:cubicBezTo>
                    <a:pt x="287" y="473"/>
                    <a:pt x="349" y="399"/>
                    <a:pt x="349" y="291"/>
                  </a:cubicBezTo>
                  <a:cubicBezTo>
                    <a:pt x="349" y="182"/>
                    <a:pt x="287" y="133"/>
                    <a:pt x="226" y="133"/>
                  </a:cubicBezTo>
                  <a:close/>
                  <a:moveTo>
                    <a:pt x="181" y="430"/>
                  </a:moveTo>
                  <a:cubicBezTo>
                    <a:pt x="131" y="430"/>
                    <a:pt x="122" y="385"/>
                    <a:pt x="122" y="337"/>
                  </a:cubicBezTo>
                  <a:cubicBezTo>
                    <a:pt x="122" y="227"/>
                    <a:pt x="122" y="227"/>
                    <a:pt x="122" y="227"/>
                  </a:cubicBezTo>
                  <a:cubicBezTo>
                    <a:pt x="143" y="205"/>
                    <a:pt x="168" y="188"/>
                    <a:pt x="196" y="188"/>
                  </a:cubicBezTo>
                  <a:cubicBezTo>
                    <a:pt x="249" y="188"/>
                    <a:pt x="271" y="244"/>
                    <a:pt x="271" y="305"/>
                  </a:cubicBezTo>
                  <a:cubicBezTo>
                    <a:pt x="271" y="390"/>
                    <a:pt x="229" y="430"/>
                    <a:pt x="181" y="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7283450" y="6264275"/>
              <a:ext cx="222250" cy="301625"/>
            </a:xfrm>
            <a:custGeom>
              <a:avLst/>
              <a:gdLst>
                <a:gd name="T0" fmla="*/ 331 w 349"/>
                <a:gd name="T1" fmla="*/ 428 h 473"/>
                <a:gd name="T2" fmla="*/ 300 w 349"/>
                <a:gd name="T3" fmla="*/ 418 h 473"/>
                <a:gd name="T4" fmla="*/ 300 w 349"/>
                <a:gd name="T5" fmla="*/ 16 h 473"/>
                <a:gd name="T6" fmla="*/ 285 w 349"/>
                <a:gd name="T7" fmla="*/ 0 h 473"/>
                <a:gd name="T8" fmla="*/ 187 w 349"/>
                <a:gd name="T9" fmla="*/ 0 h 473"/>
                <a:gd name="T10" fmla="*/ 178 w 349"/>
                <a:gd name="T11" fmla="*/ 11 h 473"/>
                <a:gd name="T12" fmla="*/ 178 w 349"/>
                <a:gd name="T13" fmla="*/ 19 h 473"/>
                <a:gd name="T14" fmla="*/ 196 w 349"/>
                <a:gd name="T15" fmla="*/ 36 h 473"/>
                <a:gd name="T16" fmla="*/ 227 w 349"/>
                <a:gd name="T17" fmla="*/ 45 h 473"/>
                <a:gd name="T18" fmla="*/ 227 w 349"/>
                <a:gd name="T19" fmla="*/ 158 h 473"/>
                <a:gd name="T20" fmla="*/ 153 w 349"/>
                <a:gd name="T21" fmla="*/ 133 h 473"/>
                <a:gd name="T22" fmla="*/ 0 w 349"/>
                <a:gd name="T23" fmla="*/ 313 h 473"/>
                <a:gd name="T24" fmla="*/ 123 w 349"/>
                <a:gd name="T25" fmla="*/ 473 h 473"/>
                <a:gd name="T26" fmla="*/ 227 w 349"/>
                <a:gd name="T27" fmla="*/ 420 h 473"/>
                <a:gd name="T28" fmla="*/ 227 w 349"/>
                <a:gd name="T29" fmla="*/ 447 h 473"/>
                <a:gd name="T30" fmla="*/ 242 w 349"/>
                <a:gd name="T31" fmla="*/ 463 h 473"/>
                <a:gd name="T32" fmla="*/ 340 w 349"/>
                <a:gd name="T33" fmla="*/ 463 h 473"/>
                <a:gd name="T34" fmla="*/ 349 w 349"/>
                <a:gd name="T35" fmla="*/ 453 h 473"/>
                <a:gd name="T36" fmla="*/ 349 w 349"/>
                <a:gd name="T37" fmla="*/ 444 h 473"/>
                <a:gd name="T38" fmla="*/ 331 w 349"/>
                <a:gd name="T39" fmla="*/ 428 h 473"/>
                <a:gd name="T40" fmla="*/ 227 w 349"/>
                <a:gd name="T41" fmla="*/ 379 h 473"/>
                <a:gd name="T42" fmla="*/ 153 w 349"/>
                <a:gd name="T43" fmla="*/ 418 h 473"/>
                <a:gd name="T44" fmla="*/ 78 w 349"/>
                <a:gd name="T45" fmla="*/ 299 h 473"/>
                <a:gd name="T46" fmla="*/ 158 w 349"/>
                <a:gd name="T47" fmla="*/ 179 h 473"/>
                <a:gd name="T48" fmla="*/ 227 w 349"/>
                <a:gd name="T49" fmla="*/ 299 h 473"/>
                <a:gd name="T50" fmla="*/ 227 w 349"/>
                <a:gd name="T51" fmla="*/ 37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9" h="473">
                  <a:moveTo>
                    <a:pt x="331" y="428"/>
                  </a:moveTo>
                  <a:cubicBezTo>
                    <a:pt x="300" y="418"/>
                    <a:pt x="300" y="418"/>
                    <a:pt x="300" y="418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0" y="6"/>
                    <a:pt x="297" y="0"/>
                    <a:pt x="285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9" y="0"/>
                    <a:pt x="178" y="4"/>
                    <a:pt x="178" y="11"/>
                  </a:cubicBezTo>
                  <a:cubicBezTo>
                    <a:pt x="178" y="19"/>
                    <a:pt x="178" y="19"/>
                    <a:pt x="178" y="19"/>
                  </a:cubicBezTo>
                  <a:cubicBezTo>
                    <a:pt x="178" y="31"/>
                    <a:pt x="182" y="32"/>
                    <a:pt x="196" y="36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158"/>
                    <a:pt x="227" y="158"/>
                    <a:pt x="227" y="158"/>
                  </a:cubicBezTo>
                  <a:cubicBezTo>
                    <a:pt x="216" y="148"/>
                    <a:pt x="191" y="133"/>
                    <a:pt x="153" y="133"/>
                  </a:cubicBezTo>
                  <a:cubicBezTo>
                    <a:pt x="82" y="133"/>
                    <a:pt x="0" y="185"/>
                    <a:pt x="0" y="313"/>
                  </a:cubicBezTo>
                  <a:cubicBezTo>
                    <a:pt x="0" y="425"/>
                    <a:pt x="62" y="473"/>
                    <a:pt x="123" y="473"/>
                  </a:cubicBezTo>
                  <a:cubicBezTo>
                    <a:pt x="162" y="473"/>
                    <a:pt x="195" y="453"/>
                    <a:pt x="227" y="420"/>
                  </a:cubicBezTo>
                  <a:cubicBezTo>
                    <a:pt x="227" y="447"/>
                    <a:pt x="227" y="447"/>
                    <a:pt x="227" y="447"/>
                  </a:cubicBezTo>
                  <a:cubicBezTo>
                    <a:pt x="227" y="457"/>
                    <a:pt x="230" y="463"/>
                    <a:pt x="242" y="463"/>
                  </a:cubicBezTo>
                  <a:cubicBezTo>
                    <a:pt x="340" y="463"/>
                    <a:pt x="340" y="463"/>
                    <a:pt x="340" y="463"/>
                  </a:cubicBezTo>
                  <a:cubicBezTo>
                    <a:pt x="347" y="463"/>
                    <a:pt x="349" y="459"/>
                    <a:pt x="349" y="453"/>
                  </a:cubicBezTo>
                  <a:cubicBezTo>
                    <a:pt x="349" y="444"/>
                    <a:pt x="349" y="444"/>
                    <a:pt x="349" y="444"/>
                  </a:cubicBezTo>
                  <a:cubicBezTo>
                    <a:pt x="349" y="432"/>
                    <a:pt x="345" y="432"/>
                    <a:pt x="331" y="428"/>
                  </a:cubicBezTo>
                  <a:close/>
                  <a:moveTo>
                    <a:pt x="227" y="379"/>
                  </a:moveTo>
                  <a:cubicBezTo>
                    <a:pt x="206" y="401"/>
                    <a:pt x="182" y="418"/>
                    <a:pt x="153" y="418"/>
                  </a:cubicBezTo>
                  <a:cubicBezTo>
                    <a:pt x="100" y="418"/>
                    <a:pt x="78" y="362"/>
                    <a:pt x="78" y="299"/>
                  </a:cubicBezTo>
                  <a:cubicBezTo>
                    <a:pt x="78" y="225"/>
                    <a:pt x="110" y="179"/>
                    <a:pt x="158" y="179"/>
                  </a:cubicBezTo>
                  <a:cubicBezTo>
                    <a:pt x="209" y="179"/>
                    <a:pt x="227" y="229"/>
                    <a:pt x="227" y="299"/>
                  </a:cubicBezTo>
                  <a:lnTo>
                    <a:pt x="227" y="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>
              <a:off x="6816725" y="6348413"/>
              <a:ext cx="204788" cy="217488"/>
            </a:xfrm>
            <a:custGeom>
              <a:avLst/>
              <a:gdLst>
                <a:gd name="T0" fmla="*/ 168 w 322"/>
                <a:gd name="T1" fmla="*/ 0 h 340"/>
                <a:gd name="T2" fmla="*/ 0 w 322"/>
                <a:gd name="T3" fmla="*/ 178 h 340"/>
                <a:gd name="T4" fmla="*/ 154 w 322"/>
                <a:gd name="T5" fmla="*/ 340 h 340"/>
                <a:gd name="T6" fmla="*/ 322 w 322"/>
                <a:gd name="T7" fmla="*/ 162 h 340"/>
                <a:gd name="T8" fmla="*/ 168 w 322"/>
                <a:gd name="T9" fmla="*/ 0 h 340"/>
                <a:gd name="T10" fmla="*/ 162 w 322"/>
                <a:gd name="T11" fmla="*/ 294 h 340"/>
                <a:gd name="T12" fmla="*/ 76 w 322"/>
                <a:gd name="T13" fmla="*/ 170 h 340"/>
                <a:gd name="T14" fmla="*/ 162 w 322"/>
                <a:gd name="T15" fmla="*/ 46 h 340"/>
                <a:gd name="T16" fmla="*/ 248 w 322"/>
                <a:gd name="T17" fmla="*/ 170 h 340"/>
                <a:gd name="T18" fmla="*/ 162 w 322"/>
                <a:gd name="T19" fmla="*/ 29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340">
                  <a:moveTo>
                    <a:pt x="168" y="0"/>
                  </a:moveTo>
                  <a:cubicBezTo>
                    <a:pt x="56" y="0"/>
                    <a:pt x="0" y="86"/>
                    <a:pt x="0" y="178"/>
                  </a:cubicBezTo>
                  <a:cubicBezTo>
                    <a:pt x="0" y="264"/>
                    <a:pt x="48" y="340"/>
                    <a:pt x="154" y="340"/>
                  </a:cubicBezTo>
                  <a:cubicBezTo>
                    <a:pt x="266" y="340"/>
                    <a:pt x="322" y="254"/>
                    <a:pt x="322" y="162"/>
                  </a:cubicBezTo>
                  <a:cubicBezTo>
                    <a:pt x="322" y="76"/>
                    <a:pt x="273" y="0"/>
                    <a:pt x="168" y="0"/>
                  </a:cubicBezTo>
                  <a:close/>
                  <a:moveTo>
                    <a:pt x="162" y="294"/>
                  </a:moveTo>
                  <a:cubicBezTo>
                    <a:pt x="108" y="294"/>
                    <a:pt x="76" y="241"/>
                    <a:pt x="76" y="170"/>
                  </a:cubicBezTo>
                  <a:cubicBezTo>
                    <a:pt x="76" y="100"/>
                    <a:pt x="107" y="46"/>
                    <a:pt x="162" y="46"/>
                  </a:cubicBezTo>
                  <a:cubicBezTo>
                    <a:pt x="215" y="46"/>
                    <a:pt x="248" y="98"/>
                    <a:pt x="248" y="170"/>
                  </a:cubicBezTo>
                  <a:cubicBezTo>
                    <a:pt x="248" y="240"/>
                    <a:pt x="216" y="294"/>
                    <a:pt x="162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8139113" y="6348413"/>
              <a:ext cx="155575" cy="217488"/>
            </a:xfrm>
            <a:custGeom>
              <a:avLst/>
              <a:gdLst>
                <a:gd name="T0" fmla="*/ 247 w 247"/>
                <a:gd name="T1" fmla="*/ 22 h 340"/>
                <a:gd name="T2" fmla="*/ 238 w 247"/>
                <a:gd name="T3" fmla="*/ 11 h 340"/>
                <a:gd name="T4" fmla="*/ 165 w 247"/>
                <a:gd name="T5" fmla="*/ 0 h 340"/>
                <a:gd name="T6" fmla="*/ 0 w 247"/>
                <a:gd name="T7" fmla="*/ 170 h 340"/>
                <a:gd name="T8" fmla="*/ 165 w 247"/>
                <a:gd name="T9" fmla="*/ 340 h 340"/>
                <a:gd name="T10" fmla="*/ 238 w 247"/>
                <a:gd name="T11" fmla="*/ 329 h 340"/>
                <a:gd name="T12" fmla="*/ 247 w 247"/>
                <a:gd name="T13" fmla="*/ 318 h 340"/>
                <a:gd name="T14" fmla="*/ 247 w 247"/>
                <a:gd name="T15" fmla="*/ 269 h 340"/>
                <a:gd name="T16" fmla="*/ 243 w 247"/>
                <a:gd name="T17" fmla="*/ 262 h 340"/>
                <a:gd name="T18" fmla="*/ 231 w 247"/>
                <a:gd name="T19" fmla="*/ 266 h 340"/>
                <a:gd name="T20" fmla="*/ 169 w 247"/>
                <a:gd name="T21" fmla="*/ 281 h 340"/>
                <a:gd name="T22" fmla="*/ 71 w 247"/>
                <a:gd name="T23" fmla="*/ 170 h 340"/>
                <a:gd name="T24" fmla="*/ 169 w 247"/>
                <a:gd name="T25" fmla="*/ 59 h 340"/>
                <a:gd name="T26" fmla="*/ 231 w 247"/>
                <a:gd name="T27" fmla="*/ 74 h 340"/>
                <a:gd name="T28" fmla="*/ 243 w 247"/>
                <a:gd name="T29" fmla="*/ 78 h 340"/>
                <a:gd name="T30" fmla="*/ 247 w 247"/>
                <a:gd name="T31" fmla="*/ 71 h 340"/>
                <a:gd name="T32" fmla="*/ 247 w 247"/>
                <a:gd name="T33" fmla="*/ 2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340">
                  <a:moveTo>
                    <a:pt x="247" y="22"/>
                  </a:moveTo>
                  <a:cubicBezTo>
                    <a:pt x="247" y="14"/>
                    <a:pt x="245" y="14"/>
                    <a:pt x="238" y="11"/>
                  </a:cubicBezTo>
                  <a:cubicBezTo>
                    <a:pt x="222" y="5"/>
                    <a:pt x="194" y="0"/>
                    <a:pt x="165" y="0"/>
                  </a:cubicBezTo>
                  <a:cubicBezTo>
                    <a:pt x="34" y="0"/>
                    <a:pt x="0" y="92"/>
                    <a:pt x="0" y="170"/>
                  </a:cubicBezTo>
                  <a:cubicBezTo>
                    <a:pt x="0" y="249"/>
                    <a:pt x="33" y="340"/>
                    <a:pt x="165" y="340"/>
                  </a:cubicBezTo>
                  <a:cubicBezTo>
                    <a:pt x="194" y="340"/>
                    <a:pt x="222" y="335"/>
                    <a:pt x="238" y="329"/>
                  </a:cubicBezTo>
                  <a:cubicBezTo>
                    <a:pt x="245" y="326"/>
                    <a:pt x="247" y="326"/>
                    <a:pt x="247" y="318"/>
                  </a:cubicBezTo>
                  <a:cubicBezTo>
                    <a:pt x="247" y="269"/>
                    <a:pt x="247" y="269"/>
                    <a:pt x="247" y="269"/>
                  </a:cubicBezTo>
                  <a:cubicBezTo>
                    <a:pt x="247" y="264"/>
                    <a:pt x="246" y="262"/>
                    <a:pt x="243" y="262"/>
                  </a:cubicBezTo>
                  <a:cubicBezTo>
                    <a:pt x="241" y="262"/>
                    <a:pt x="237" y="264"/>
                    <a:pt x="231" y="266"/>
                  </a:cubicBezTo>
                  <a:cubicBezTo>
                    <a:pt x="221" y="271"/>
                    <a:pt x="199" y="281"/>
                    <a:pt x="169" y="281"/>
                  </a:cubicBezTo>
                  <a:cubicBezTo>
                    <a:pt x="108" y="281"/>
                    <a:pt x="71" y="244"/>
                    <a:pt x="71" y="170"/>
                  </a:cubicBezTo>
                  <a:cubicBezTo>
                    <a:pt x="71" y="95"/>
                    <a:pt x="108" y="59"/>
                    <a:pt x="169" y="59"/>
                  </a:cubicBezTo>
                  <a:cubicBezTo>
                    <a:pt x="199" y="59"/>
                    <a:pt x="221" y="69"/>
                    <a:pt x="231" y="74"/>
                  </a:cubicBezTo>
                  <a:cubicBezTo>
                    <a:pt x="237" y="76"/>
                    <a:pt x="241" y="78"/>
                    <a:pt x="243" y="78"/>
                  </a:cubicBezTo>
                  <a:cubicBezTo>
                    <a:pt x="246" y="78"/>
                    <a:pt x="247" y="76"/>
                    <a:pt x="247" y="71"/>
                  </a:cubicBezTo>
                  <a:lnTo>
                    <a:pt x="24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7542213" y="6354763"/>
              <a:ext cx="200025" cy="211138"/>
            </a:xfrm>
            <a:custGeom>
              <a:avLst/>
              <a:gdLst>
                <a:gd name="T0" fmla="*/ 9 w 317"/>
                <a:gd name="T1" fmla="*/ 0 h 330"/>
                <a:gd name="T2" fmla="*/ 0 w 317"/>
                <a:gd name="T3" fmla="*/ 10 h 330"/>
                <a:gd name="T4" fmla="*/ 0 w 317"/>
                <a:gd name="T5" fmla="*/ 19 h 330"/>
                <a:gd name="T6" fmla="*/ 18 w 317"/>
                <a:gd name="T7" fmla="*/ 35 h 330"/>
                <a:gd name="T8" fmla="*/ 49 w 317"/>
                <a:gd name="T9" fmla="*/ 44 h 330"/>
                <a:gd name="T10" fmla="*/ 49 w 317"/>
                <a:gd name="T11" fmla="*/ 193 h 330"/>
                <a:gd name="T12" fmla="*/ 152 w 317"/>
                <a:gd name="T13" fmla="*/ 330 h 330"/>
                <a:gd name="T14" fmla="*/ 247 w 317"/>
                <a:gd name="T15" fmla="*/ 280 h 330"/>
                <a:gd name="T16" fmla="*/ 249 w 317"/>
                <a:gd name="T17" fmla="*/ 280 h 330"/>
                <a:gd name="T18" fmla="*/ 249 w 317"/>
                <a:gd name="T19" fmla="*/ 312 h 330"/>
                <a:gd name="T20" fmla="*/ 257 w 317"/>
                <a:gd name="T21" fmla="*/ 320 h 330"/>
                <a:gd name="T22" fmla="*/ 309 w 317"/>
                <a:gd name="T23" fmla="*/ 320 h 330"/>
                <a:gd name="T24" fmla="*/ 317 w 317"/>
                <a:gd name="T25" fmla="*/ 312 h 330"/>
                <a:gd name="T26" fmla="*/ 317 w 317"/>
                <a:gd name="T27" fmla="*/ 8 h 330"/>
                <a:gd name="T28" fmla="*/ 309 w 317"/>
                <a:gd name="T29" fmla="*/ 0 h 330"/>
                <a:gd name="T30" fmla="*/ 255 w 317"/>
                <a:gd name="T31" fmla="*/ 0 h 330"/>
                <a:gd name="T32" fmla="*/ 247 w 317"/>
                <a:gd name="T33" fmla="*/ 8 h 330"/>
                <a:gd name="T34" fmla="*/ 247 w 317"/>
                <a:gd name="T35" fmla="*/ 226 h 330"/>
                <a:gd name="T36" fmla="*/ 173 w 317"/>
                <a:gd name="T37" fmla="*/ 268 h 330"/>
                <a:gd name="T38" fmla="*/ 119 w 317"/>
                <a:gd name="T39" fmla="*/ 173 h 330"/>
                <a:gd name="T40" fmla="*/ 119 w 317"/>
                <a:gd name="T41" fmla="*/ 8 h 330"/>
                <a:gd name="T42" fmla="*/ 111 w 317"/>
                <a:gd name="T43" fmla="*/ 0 h 330"/>
                <a:gd name="T44" fmla="*/ 9 w 317"/>
                <a:gd name="T4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330">
                  <a:moveTo>
                    <a:pt x="9" y="0"/>
                  </a:moveTo>
                  <a:cubicBezTo>
                    <a:pt x="1" y="0"/>
                    <a:pt x="0" y="4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4" y="31"/>
                    <a:pt x="18" y="35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9" y="193"/>
                    <a:pt x="49" y="193"/>
                    <a:pt x="49" y="193"/>
                  </a:cubicBezTo>
                  <a:cubicBezTo>
                    <a:pt x="49" y="306"/>
                    <a:pt x="99" y="330"/>
                    <a:pt x="152" y="330"/>
                  </a:cubicBezTo>
                  <a:cubicBezTo>
                    <a:pt x="194" y="330"/>
                    <a:pt x="221" y="314"/>
                    <a:pt x="247" y="280"/>
                  </a:cubicBezTo>
                  <a:cubicBezTo>
                    <a:pt x="249" y="280"/>
                    <a:pt x="249" y="280"/>
                    <a:pt x="249" y="280"/>
                  </a:cubicBezTo>
                  <a:cubicBezTo>
                    <a:pt x="249" y="312"/>
                    <a:pt x="249" y="312"/>
                    <a:pt x="249" y="312"/>
                  </a:cubicBezTo>
                  <a:cubicBezTo>
                    <a:pt x="249" y="318"/>
                    <a:pt x="251" y="320"/>
                    <a:pt x="257" y="320"/>
                  </a:cubicBezTo>
                  <a:cubicBezTo>
                    <a:pt x="309" y="320"/>
                    <a:pt x="309" y="320"/>
                    <a:pt x="309" y="320"/>
                  </a:cubicBezTo>
                  <a:cubicBezTo>
                    <a:pt x="315" y="320"/>
                    <a:pt x="317" y="318"/>
                    <a:pt x="317" y="312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317" y="2"/>
                    <a:pt x="315" y="0"/>
                    <a:pt x="309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9" y="0"/>
                    <a:pt x="247" y="2"/>
                    <a:pt x="247" y="8"/>
                  </a:cubicBezTo>
                  <a:cubicBezTo>
                    <a:pt x="247" y="226"/>
                    <a:pt x="247" y="226"/>
                    <a:pt x="247" y="226"/>
                  </a:cubicBezTo>
                  <a:cubicBezTo>
                    <a:pt x="227" y="255"/>
                    <a:pt x="202" y="268"/>
                    <a:pt x="173" y="268"/>
                  </a:cubicBezTo>
                  <a:cubicBezTo>
                    <a:pt x="122" y="268"/>
                    <a:pt x="119" y="231"/>
                    <a:pt x="119" y="173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2"/>
                    <a:pt x="116" y="0"/>
                    <a:pt x="11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7799388" y="6348413"/>
              <a:ext cx="295275" cy="211138"/>
            </a:xfrm>
            <a:custGeom>
              <a:avLst/>
              <a:gdLst>
                <a:gd name="T0" fmla="*/ 0 w 467"/>
                <a:gd name="T1" fmla="*/ 322 h 330"/>
                <a:gd name="T2" fmla="*/ 8 w 467"/>
                <a:gd name="T3" fmla="*/ 330 h 330"/>
                <a:gd name="T4" fmla="*/ 62 w 467"/>
                <a:gd name="T5" fmla="*/ 330 h 330"/>
                <a:gd name="T6" fmla="*/ 70 w 467"/>
                <a:gd name="T7" fmla="*/ 322 h 330"/>
                <a:gd name="T8" fmla="*/ 70 w 467"/>
                <a:gd name="T9" fmla="*/ 104 h 330"/>
                <a:gd name="T10" fmla="*/ 145 w 467"/>
                <a:gd name="T11" fmla="*/ 62 h 330"/>
                <a:gd name="T12" fmla="*/ 198 w 467"/>
                <a:gd name="T13" fmla="*/ 157 h 330"/>
                <a:gd name="T14" fmla="*/ 198 w 467"/>
                <a:gd name="T15" fmla="*/ 322 h 330"/>
                <a:gd name="T16" fmla="*/ 206 w 467"/>
                <a:gd name="T17" fmla="*/ 330 h 330"/>
                <a:gd name="T18" fmla="*/ 261 w 467"/>
                <a:gd name="T19" fmla="*/ 330 h 330"/>
                <a:gd name="T20" fmla="*/ 268 w 467"/>
                <a:gd name="T21" fmla="*/ 322 h 330"/>
                <a:gd name="T22" fmla="*/ 268 w 467"/>
                <a:gd name="T23" fmla="*/ 104 h 330"/>
                <a:gd name="T24" fmla="*/ 343 w 467"/>
                <a:gd name="T25" fmla="*/ 62 h 330"/>
                <a:gd name="T26" fmla="*/ 397 w 467"/>
                <a:gd name="T27" fmla="*/ 157 h 330"/>
                <a:gd name="T28" fmla="*/ 397 w 467"/>
                <a:gd name="T29" fmla="*/ 322 h 330"/>
                <a:gd name="T30" fmla="*/ 405 w 467"/>
                <a:gd name="T31" fmla="*/ 330 h 330"/>
                <a:gd name="T32" fmla="*/ 459 w 467"/>
                <a:gd name="T33" fmla="*/ 330 h 330"/>
                <a:gd name="T34" fmla="*/ 467 w 467"/>
                <a:gd name="T35" fmla="*/ 322 h 330"/>
                <a:gd name="T36" fmla="*/ 467 w 467"/>
                <a:gd name="T37" fmla="*/ 137 h 330"/>
                <a:gd name="T38" fmla="*/ 363 w 467"/>
                <a:gd name="T39" fmla="*/ 0 h 330"/>
                <a:gd name="T40" fmla="*/ 253 w 467"/>
                <a:gd name="T41" fmla="*/ 54 h 330"/>
                <a:gd name="T42" fmla="*/ 165 w 467"/>
                <a:gd name="T43" fmla="*/ 0 h 330"/>
                <a:gd name="T44" fmla="*/ 70 w 467"/>
                <a:gd name="T45" fmla="*/ 50 h 330"/>
                <a:gd name="T46" fmla="*/ 68 w 467"/>
                <a:gd name="T47" fmla="*/ 50 h 330"/>
                <a:gd name="T48" fmla="*/ 68 w 467"/>
                <a:gd name="T49" fmla="*/ 18 h 330"/>
                <a:gd name="T50" fmla="*/ 60 w 467"/>
                <a:gd name="T51" fmla="*/ 10 h 330"/>
                <a:gd name="T52" fmla="*/ 8 w 467"/>
                <a:gd name="T53" fmla="*/ 10 h 330"/>
                <a:gd name="T54" fmla="*/ 0 w 467"/>
                <a:gd name="T55" fmla="*/ 18 h 330"/>
                <a:gd name="T56" fmla="*/ 0 w 467"/>
                <a:gd name="T57" fmla="*/ 322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7" h="330">
                  <a:moveTo>
                    <a:pt x="0" y="322"/>
                  </a:moveTo>
                  <a:cubicBezTo>
                    <a:pt x="0" y="328"/>
                    <a:pt x="2" y="330"/>
                    <a:pt x="8" y="330"/>
                  </a:cubicBezTo>
                  <a:cubicBezTo>
                    <a:pt x="62" y="330"/>
                    <a:pt x="62" y="330"/>
                    <a:pt x="62" y="330"/>
                  </a:cubicBezTo>
                  <a:cubicBezTo>
                    <a:pt x="68" y="330"/>
                    <a:pt x="70" y="328"/>
                    <a:pt x="70" y="322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91" y="75"/>
                    <a:pt x="115" y="62"/>
                    <a:pt x="145" y="62"/>
                  </a:cubicBezTo>
                  <a:cubicBezTo>
                    <a:pt x="196" y="62"/>
                    <a:pt x="198" y="99"/>
                    <a:pt x="198" y="157"/>
                  </a:cubicBezTo>
                  <a:cubicBezTo>
                    <a:pt x="198" y="322"/>
                    <a:pt x="198" y="322"/>
                    <a:pt x="198" y="322"/>
                  </a:cubicBezTo>
                  <a:cubicBezTo>
                    <a:pt x="198" y="328"/>
                    <a:pt x="200" y="330"/>
                    <a:pt x="206" y="330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7" y="330"/>
                    <a:pt x="268" y="328"/>
                    <a:pt x="268" y="322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9" y="75"/>
                    <a:pt x="313" y="62"/>
                    <a:pt x="343" y="62"/>
                  </a:cubicBezTo>
                  <a:cubicBezTo>
                    <a:pt x="394" y="62"/>
                    <a:pt x="397" y="99"/>
                    <a:pt x="397" y="157"/>
                  </a:cubicBezTo>
                  <a:cubicBezTo>
                    <a:pt x="397" y="322"/>
                    <a:pt x="397" y="322"/>
                    <a:pt x="397" y="322"/>
                  </a:cubicBezTo>
                  <a:cubicBezTo>
                    <a:pt x="397" y="328"/>
                    <a:pt x="399" y="330"/>
                    <a:pt x="405" y="330"/>
                  </a:cubicBezTo>
                  <a:cubicBezTo>
                    <a:pt x="459" y="330"/>
                    <a:pt x="459" y="330"/>
                    <a:pt x="459" y="330"/>
                  </a:cubicBezTo>
                  <a:cubicBezTo>
                    <a:pt x="465" y="330"/>
                    <a:pt x="467" y="328"/>
                    <a:pt x="467" y="322"/>
                  </a:cubicBezTo>
                  <a:cubicBezTo>
                    <a:pt x="467" y="137"/>
                    <a:pt x="467" y="137"/>
                    <a:pt x="467" y="137"/>
                  </a:cubicBezTo>
                  <a:cubicBezTo>
                    <a:pt x="467" y="23"/>
                    <a:pt x="417" y="0"/>
                    <a:pt x="363" y="0"/>
                  </a:cubicBezTo>
                  <a:cubicBezTo>
                    <a:pt x="316" y="0"/>
                    <a:pt x="283" y="18"/>
                    <a:pt x="253" y="54"/>
                  </a:cubicBezTo>
                  <a:cubicBezTo>
                    <a:pt x="235" y="12"/>
                    <a:pt x="201" y="0"/>
                    <a:pt x="165" y="0"/>
                  </a:cubicBezTo>
                  <a:cubicBezTo>
                    <a:pt x="124" y="0"/>
                    <a:pt x="97" y="16"/>
                    <a:pt x="70" y="5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2"/>
                    <a:pt x="65" y="10"/>
                    <a:pt x="60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2" y="10"/>
                    <a:pt x="0" y="12"/>
                    <a:pt x="0" y="18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22653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22000" y="782946"/>
            <a:ext cx="8100000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22000" y="1525378"/>
            <a:ext cx="8100000" cy="3152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913189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913189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913189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522000" y="468000"/>
            <a:ext cx="81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/>
          <p:cNvSpPr/>
          <p:nvPr/>
        </p:nvSpPr>
        <p:spPr>
          <a:xfrm>
            <a:off x="522000" y="4680000"/>
            <a:ext cx="8100000" cy="8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2" descr="D:\Work\UMC St Radboud\Templates\PP-sjabloon\Amalia kinderziekenhuis\Radboudumc_AMALIA_67,5mm_RGB.e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00" y="4775315"/>
            <a:ext cx="1148400" cy="26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6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2263" indent="-322263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325438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813" indent="-322263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50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22000" y="782946"/>
            <a:ext cx="8100000" cy="5334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/>
              <a:t>Type your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22000" y="1525378"/>
            <a:ext cx="8100000" cy="3152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Klik</a:t>
            </a:r>
            <a:r>
              <a:rPr lang="en-GB" noProof="0" dirty="0"/>
              <a:t> om de </a:t>
            </a:r>
            <a:r>
              <a:rPr lang="en-GB" noProof="0" dirty="0" err="1"/>
              <a:t>modelstijlen</a:t>
            </a:r>
            <a:r>
              <a:rPr lang="en-GB" noProof="0" dirty="0"/>
              <a:t> te </a:t>
            </a:r>
            <a:r>
              <a:rPr lang="en-GB" noProof="0" dirty="0" err="1"/>
              <a:t>bewerken</a:t>
            </a:r>
            <a:endParaRPr lang="en-GB" noProof="0" dirty="0"/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Derde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Vierde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94000" y="4810807"/>
            <a:ext cx="108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&lt;Datum&gt;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90000" y="4810807"/>
            <a:ext cx="396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&lt;Titel van de presentatie&gt;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22000" y="4810807"/>
            <a:ext cx="810000" cy="15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nl-NL"/>
              <a:t>Pagina </a:t>
            </a:r>
            <a:fld id="{7FC9B413-936F-403B-BC98-20250EBFF37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522000" y="468000"/>
            <a:ext cx="8100000" cy="5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8" name="Rechthoek 17"/>
          <p:cNvSpPr/>
          <p:nvPr/>
        </p:nvSpPr>
        <p:spPr>
          <a:xfrm>
            <a:off x="522000" y="4680000"/>
            <a:ext cx="8100000" cy="8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549AC15-915A-3D3B-7EFB-32755927EC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4810807"/>
            <a:ext cx="1148400" cy="27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sldNum="0" hdr="0" ft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2263" indent="-322263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325438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9963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3813" indent="-322263" algn="l" defTabSz="914400" rtl="0" eaLnBrk="1" latinLnBrk="0" hangingPunct="1">
        <a:lnSpc>
          <a:spcPts val="2500"/>
        </a:lnSpc>
        <a:spcBef>
          <a:spcPts val="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250" indent="-323850" algn="l" defTabSz="914400" rtl="0" eaLnBrk="1" latinLnBrk="0" hangingPunct="1">
        <a:lnSpc>
          <a:spcPts val="2500"/>
        </a:lnSpc>
        <a:spcBef>
          <a:spcPts val="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jpe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5BB6D-7AB3-B396-3278-2292143E4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540" y="682946"/>
            <a:ext cx="7452000" cy="533400"/>
          </a:xfrm>
        </p:spPr>
        <p:txBody>
          <a:bodyPr/>
          <a:lstStyle/>
          <a:p>
            <a:pPr algn="ctr"/>
            <a:r>
              <a:rPr lang="nl-NL" b="0" i="1" dirty="0" err="1"/>
              <a:t>Patientendag</a:t>
            </a:r>
            <a:r>
              <a:rPr lang="nl-NL" b="0" i="1" dirty="0"/>
              <a:t> SAB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C23652B-BE4F-5265-C0FF-0C61796654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l-NL" dirty="0"/>
              <a:t>HHP in samenwerking met </a:t>
            </a:r>
            <a:r>
              <a:rPr lang="nl-NL" dirty="0" err="1"/>
              <a:t>Radboudumc</a:t>
            </a:r>
            <a:endParaRPr lang="nl-NL" dirty="0"/>
          </a:p>
          <a:p>
            <a:pPr algn="ctr"/>
            <a:r>
              <a:rPr lang="nl-NL" sz="2400" dirty="0"/>
              <a:t>30-11-2024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E81E2BA-E855-2D17-03CC-E9FB6A7D6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480" y="4201474"/>
            <a:ext cx="5346157" cy="635000"/>
          </a:xfrm>
        </p:spPr>
        <p:txBody>
          <a:bodyPr/>
          <a:lstStyle/>
          <a:p>
            <a:r>
              <a:rPr lang="nl-NL" dirty="0">
                <a:solidFill>
                  <a:schemeClr val="tx2"/>
                </a:solidFill>
              </a:rPr>
              <a:t>Prof. Dr. Jeroen Boogaarts</a:t>
            </a:r>
          </a:p>
          <a:p>
            <a:r>
              <a:rPr lang="nl-NL" dirty="0">
                <a:solidFill>
                  <a:schemeClr val="tx2"/>
                </a:solidFill>
              </a:rPr>
              <a:t>Neurochirurg</a:t>
            </a:r>
          </a:p>
        </p:txBody>
      </p:sp>
    </p:spTree>
    <p:extLst>
      <p:ext uri="{BB962C8B-B14F-4D97-AF65-F5344CB8AC3E}">
        <p14:creationId xmlns:p14="http://schemas.microsoft.com/office/powerpoint/2010/main" val="2932030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5BB6D-7AB3-B396-3278-2292143E4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Behandeling</a:t>
            </a:r>
          </a:p>
        </p:txBody>
      </p:sp>
      <p:pic>
        <p:nvPicPr>
          <p:cNvPr id="4" name="Picture 2" descr="Unruptured aneurysm of a cerebral artery | Neurosurgery Inselspital Bern">
            <a:extLst>
              <a:ext uri="{FF2B5EF4-FFF2-40B4-BE49-F238E27FC236}">
                <a16:creationId xmlns:a16="http://schemas.microsoft.com/office/drawing/2014/main" id="{7B2BA70F-1F0B-FCE3-C8AF-AE3C68724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" b="19435"/>
          <a:stretch/>
        </p:blipFill>
        <p:spPr bwMode="auto">
          <a:xfrm>
            <a:off x="3878351" y="942026"/>
            <a:ext cx="4168873" cy="19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081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D22C02-6DC6-41E9-8A3D-508CB5CCD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behandel je?</a:t>
            </a:r>
          </a:p>
        </p:txBody>
      </p:sp>
      <p:pic>
        <p:nvPicPr>
          <p:cNvPr id="11266" name="Picture 2" descr="Unruptured aneurysm of a cerebral artery | Neurosurgery Inselspital Bern">
            <a:extLst>
              <a:ext uri="{FF2B5EF4-FFF2-40B4-BE49-F238E27FC236}">
                <a16:creationId xmlns:a16="http://schemas.microsoft.com/office/drawing/2014/main" id="{5425D583-77AF-4F12-8E88-4422CBD17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r="50490" b="19435"/>
          <a:stretch/>
        </p:blipFill>
        <p:spPr bwMode="auto">
          <a:xfrm>
            <a:off x="1585868" y="1677880"/>
            <a:ext cx="2166558" cy="20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nruptured aneurysm of a cerebral artery | Neurosurgery Inselspital Bern">
            <a:extLst>
              <a:ext uri="{FF2B5EF4-FFF2-40B4-BE49-F238E27FC236}">
                <a16:creationId xmlns:a16="http://schemas.microsoft.com/office/drawing/2014/main" id="{643096A1-85D3-1555-9E4F-B9C2203E4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2" r="3192" b="19435"/>
          <a:stretch/>
        </p:blipFill>
        <p:spPr bwMode="auto">
          <a:xfrm>
            <a:off x="5189282" y="1677880"/>
            <a:ext cx="2166558" cy="20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27EC454-0534-07B4-8551-B52258CBCA00}"/>
              </a:ext>
            </a:extLst>
          </p:cNvPr>
          <p:cNvSpPr txBox="1"/>
          <p:nvPr/>
        </p:nvSpPr>
        <p:spPr>
          <a:xfrm>
            <a:off x="1585868" y="3881120"/>
            <a:ext cx="216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Open chirurgisch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2295E21-D8A4-AD21-22FF-914DE4DE2C3D}"/>
              </a:ext>
            </a:extLst>
          </p:cNvPr>
          <p:cNvSpPr txBox="1"/>
          <p:nvPr/>
        </p:nvSpPr>
        <p:spPr>
          <a:xfrm>
            <a:off x="5189282" y="3881120"/>
            <a:ext cx="216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Endovasculair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3A270F7-1BC2-3CBE-45ED-95D1DABFDFA7}"/>
              </a:ext>
            </a:extLst>
          </p:cNvPr>
          <p:cNvSpPr txBox="1"/>
          <p:nvPr/>
        </p:nvSpPr>
        <p:spPr>
          <a:xfrm>
            <a:off x="3985321" y="4174034"/>
            <a:ext cx="971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Hybride</a:t>
            </a:r>
          </a:p>
        </p:txBody>
      </p:sp>
    </p:spTree>
    <p:extLst>
      <p:ext uri="{BB962C8B-B14F-4D97-AF65-F5344CB8AC3E}">
        <p14:creationId xmlns:p14="http://schemas.microsoft.com/office/powerpoint/2010/main" val="4230987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458C778-F230-124E-542E-47C9EF3CB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787149"/>
            <a:ext cx="8100000" cy="533400"/>
          </a:xfrm>
        </p:spPr>
        <p:txBody>
          <a:bodyPr anchor="ctr">
            <a:normAutofit/>
          </a:bodyPr>
          <a:lstStyle/>
          <a:p>
            <a:r>
              <a:rPr lang="nl-NL" sz="3700"/>
              <a:t>Open chirurgisch</a:t>
            </a:r>
          </a:p>
        </p:txBody>
      </p:sp>
      <p:pic>
        <p:nvPicPr>
          <p:cNvPr id="28674" name="Picture 2" descr="Pterional Craniotomy | The Neurosurgical Atlas">
            <a:extLst>
              <a:ext uri="{FF2B5EF4-FFF2-40B4-BE49-F238E27FC236}">
                <a16:creationId xmlns:a16="http://schemas.microsoft.com/office/drawing/2014/main" id="{FC8884E7-043C-C5CF-93F3-EB0CD662B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5"/>
          <a:stretch/>
        </p:blipFill>
        <p:spPr bwMode="auto">
          <a:xfrm>
            <a:off x="522000" y="1525378"/>
            <a:ext cx="8100000" cy="315263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3815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BBADDB4-5FB0-4451-E85A-472F61A78E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053" y="1526399"/>
            <a:ext cx="4475435" cy="31663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83C6B23-409B-91D3-A80C-0A1DAD092A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75F1550-9C3D-1337-2130-CA77E7CA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Controle - Doppler</a:t>
            </a:r>
          </a:p>
        </p:txBody>
      </p:sp>
      <p:pic>
        <p:nvPicPr>
          <p:cNvPr id="19458" name="Picture 2" descr="Mizuho Vascular Doppler Systems">
            <a:extLst>
              <a:ext uri="{FF2B5EF4-FFF2-40B4-BE49-F238E27FC236}">
                <a16:creationId xmlns:a16="http://schemas.microsoft.com/office/drawing/2014/main" id="{4FC83AC9-0788-897D-BEC4-259E5599B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312" y="1500188"/>
            <a:ext cx="2401252" cy="240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150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3354A71-0BB5-C479-229E-8FEE3C0A03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A80AED9-B14D-9360-1067-7DE79B95D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Endovasculair</a:t>
            </a:r>
          </a:p>
        </p:txBody>
      </p:sp>
      <p:pic>
        <p:nvPicPr>
          <p:cNvPr id="9220" name="Picture 4" descr="Nieuwe Azurion voor neuro vasculaire ingrepen - Nieuws | Philips">
            <a:extLst>
              <a:ext uri="{FF2B5EF4-FFF2-40B4-BE49-F238E27FC236}">
                <a16:creationId xmlns:a16="http://schemas.microsoft.com/office/drawing/2014/main" id="{2A5D4515-B352-ACD9-7A9B-3002826A2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9" y="1374843"/>
            <a:ext cx="4153362" cy="332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One-dimensional, two-dimensional, three-dimensional thinking">
            <a:extLst>
              <a:ext uri="{FF2B5EF4-FFF2-40B4-BE49-F238E27FC236}">
                <a16:creationId xmlns:a16="http://schemas.microsoft.com/office/drawing/2014/main" id="{DB98A728-4BC8-3EF4-E61E-627CAD19E277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t="5553" r="8351" b="27196"/>
          <a:stretch/>
        </p:blipFill>
        <p:spPr bwMode="auto">
          <a:xfrm>
            <a:off x="5161281" y="1790560"/>
            <a:ext cx="3257974" cy="213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401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DD6CA21-80DC-1124-A83E-8230CCC9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Endovasculair - </a:t>
            </a:r>
            <a:r>
              <a:rPr lang="nl-NL" dirty="0" err="1"/>
              <a:t>coiling</a:t>
            </a:r>
            <a:endParaRPr lang="nl-NL" dirty="0"/>
          </a:p>
        </p:txBody>
      </p:sp>
      <p:pic>
        <p:nvPicPr>
          <p:cNvPr id="7170" name="Picture 2" descr="Target 360 Detachable Coils | Stryker">
            <a:extLst>
              <a:ext uri="{FF2B5EF4-FFF2-40B4-BE49-F238E27FC236}">
                <a16:creationId xmlns:a16="http://schemas.microsoft.com/office/drawing/2014/main" id="{41EBDC98-CE8E-1DD1-DFBE-6F029EE3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61" y="1505149"/>
            <a:ext cx="38100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ndovascular coiling - Mayo Clinic">
            <a:extLst>
              <a:ext uri="{FF2B5EF4-FFF2-40B4-BE49-F238E27FC236}">
                <a16:creationId xmlns:a16="http://schemas.microsoft.com/office/drawing/2014/main" id="{7D91658F-145C-E482-5669-BD5B3E9F9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5"/>
          <a:stretch/>
        </p:blipFill>
        <p:spPr bwMode="auto">
          <a:xfrm>
            <a:off x="1550918" y="1317601"/>
            <a:ext cx="1773140" cy="304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092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393BE83-9EB0-DF72-84FE-A03A2BC0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104" y="1526400"/>
            <a:ext cx="3826593" cy="2728800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4B76D7E-EEFA-7600-667C-0DE55208C8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B72569B-1FC9-06AA-F30D-2C7010905D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9C9102D-BE01-EB4F-00EB-0B6DE4B3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1818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245A95E-F9EC-2AD0-4632-34F55BF205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FD6BED5-CE3E-5966-F8D0-CAAE1BAF20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1268" name="Picture 4" descr="Endovascular Stenting of Intracranial Aneurysms | Neupsy Key">
            <a:extLst>
              <a:ext uri="{FF2B5EF4-FFF2-40B4-BE49-F238E27FC236}">
                <a16:creationId xmlns:a16="http://schemas.microsoft.com/office/drawing/2014/main" id="{42D4D876-5EB1-4ECC-5CB1-F82A3CF37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8" r="33192" b="5040"/>
          <a:stretch/>
        </p:blipFill>
        <p:spPr bwMode="auto">
          <a:xfrm>
            <a:off x="6635050" y="1428293"/>
            <a:ext cx="1234674" cy="274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9ED774CC-DBB1-939F-6BD8-8E5B14E5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Niet elk aneurysma is </a:t>
            </a:r>
            <a:r>
              <a:rPr lang="nl-NL" dirty="0" err="1"/>
              <a:t>coilbaar</a:t>
            </a:r>
            <a:endParaRPr lang="nl-NL" dirty="0"/>
          </a:p>
        </p:txBody>
      </p:sp>
      <p:pic>
        <p:nvPicPr>
          <p:cNvPr id="11272" name="Picture 8" descr="Endovascular Techniques for Aneurysm Therapy, Arteriovenous Malformation  Treatment, and Carotid Artery Stent Placement | Neupsy Key">
            <a:extLst>
              <a:ext uri="{FF2B5EF4-FFF2-40B4-BE49-F238E27FC236}">
                <a16:creationId xmlns:a16="http://schemas.microsoft.com/office/drawing/2014/main" id="{6B2AA01E-8530-A907-DBA3-E6DDFA9C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1526400"/>
            <a:ext cx="490537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15F3C21-0119-626A-213C-FECB762A06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23809AF-BE33-7C57-FB0B-286F9071AE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E07935A-F188-8BFE-88ED-BAB435E1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Endovasculair - alternatieven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288C3222-0433-97C9-C241-77F3531252CA}"/>
              </a:ext>
            </a:extLst>
          </p:cNvPr>
          <p:cNvGrpSpPr/>
          <p:nvPr/>
        </p:nvGrpSpPr>
        <p:grpSpPr>
          <a:xfrm>
            <a:off x="4507513" y="1264920"/>
            <a:ext cx="4061014" cy="3289560"/>
            <a:chOff x="521500" y="1386840"/>
            <a:chExt cx="4061014" cy="328956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B018E20E-30A1-D7D0-832B-E886FB1FA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45" r="3553" b="8354"/>
            <a:stretch/>
          </p:blipFill>
          <p:spPr>
            <a:xfrm>
              <a:off x="834519" y="1386840"/>
              <a:ext cx="3747995" cy="2756760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3F305F58-FE40-7368-D44E-2A50CD14850D}"/>
                </a:ext>
              </a:extLst>
            </p:cNvPr>
            <p:cNvSpPr txBox="1"/>
            <p:nvPr/>
          </p:nvSpPr>
          <p:spPr>
            <a:xfrm>
              <a:off x="521500" y="4307068"/>
              <a:ext cx="4035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FLOW </a:t>
              </a:r>
              <a:r>
                <a:rPr lang="nl-NL" dirty="0" err="1"/>
                <a:t>diverter</a:t>
              </a:r>
              <a:endParaRPr lang="nl-NL" dirty="0"/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56CC4247-5D84-5DEB-C639-AC1C73483724}"/>
              </a:ext>
            </a:extLst>
          </p:cNvPr>
          <p:cNvGrpSpPr/>
          <p:nvPr/>
        </p:nvGrpSpPr>
        <p:grpSpPr>
          <a:xfrm>
            <a:off x="521500" y="1159840"/>
            <a:ext cx="4035260" cy="3401748"/>
            <a:chOff x="4329855" y="1281760"/>
            <a:chExt cx="4035260" cy="3401748"/>
          </a:xfrm>
        </p:grpSpPr>
        <p:pic>
          <p:nvPicPr>
            <p:cNvPr id="10242" name="Picture 2" descr="Terumo Announces Novel Intrasaccular Aneurysm Treatment Device Receives  Approval in Japan | Terumo">
              <a:extLst>
                <a:ext uri="{FF2B5EF4-FFF2-40B4-BE49-F238E27FC236}">
                  <a16:creationId xmlns:a16="http://schemas.microsoft.com/office/drawing/2014/main" id="{94EB0A9E-E41F-0F41-CEEB-1FED310D28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" t="-4703" r="-1531" b="4703"/>
            <a:stretch/>
          </p:blipFill>
          <p:spPr bwMode="auto">
            <a:xfrm>
              <a:off x="4720590" y="1281760"/>
              <a:ext cx="3394710" cy="2579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AE94FE7F-5166-A61A-B834-D82ABB193DF0}"/>
                </a:ext>
              </a:extLst>
            </p:cNvPr>
            <p:cNvSpPr txBox="1"/>
            <p:nvPr/>
          </p:nvSpPr>
          <p:spPr>
            <a:xfrm>
              <a:off x="4329855" y="4314176"/>
              <a:ext cx="4035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WEB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04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5F0EEA8-6389-1259-7A6A-25B83A5C9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Uitkomst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26999F9E-2D77-4E41-8791-8EC39B9936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E664611-0050-60AF-3A75-90BDDD2D3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129" y="1342284"/>
            <a:ext cx="4600941" cy="30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08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D66CB8F-4BB1-422C-CFB0-851D523D9F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ED97B9A-2737-1B00-97DB-424A60A3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WELKOM 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BDB2BBB-2C6D-88E5-EFBE-05263933E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419" y="2136309"/>
            <a:ext cx="2822985" cy="1606181"/>
          </a:xfrm>
          <a:prstGeom prst="rect">
            <a:avLst/>
          </a:prstGeom>
        </p:spPr>
      </p:pic>
      <p:pic>
        <p:nvPicPr>
          <p:cNvPr id="7" name="Picture 2" descr="Vries - Neurochirurgisch Centrum Nijmegen">
            <a:extLst>
              <a:ext uri="{FF2B5EF4-FFF2-40B4-BE49-F238E27FC236}">
                <a16:creationId xmlns:a16="http://schemas.microsoft.com/office/drawing/2014/main" id="{D6EC63E4-FE23-3F64-6D83-F7BA83A00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4" y="1990242"/>
            <a:ext cx="494249" cy="74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C758D52-2B29-B63B-A6C9-9055A2A64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596" y="1990242"/>
            <a:ext cx="714699" cy="73469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E4A0E20-58BA-AA40-DAC2-82244F501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8" y="1990242"/>
            <a:ext cx="495148" cy="74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01C7A50-53D4-34C4-3574-1423A8AE6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38" y="1990242"/>
            <a:ext cx="719870" cy="742723"/>
          </a:xfrm>
          <a:prstGeom prst="rect">
            <a:avLst/>
          </a:prstGeom>
        </p:spPr>
      </p:pic>
      <p:pic>
        <p:nvPicPr>
          <p:cNvPr id="1026" name="Picture 2" descr="Leonie van den Abbeele - Physician Assistant - Radboud ...">
            <a:extLst>
              <a:ext uri="{FF2B5EF4-FFF2-40B4-BE49-F238E27FC236}">
                <a16:creationId xmlns:a16="http://schemas.microsoft.com/office/drawing/2014/main" id="{5A1A111C-0F3C-3917-2FCD-14CBAFDD6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80" y="3260993"/>
            <a:ext cx="969347" cy="9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63986D-6AAC-671F-21D6-E5F4FF162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40" y="3260993"/>
            <a:ext cx="911186" cy="9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750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3713A89-7AB4-4EDB-74EF-A59A70512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288" y="1526400"/>
            <a:ext cx="4039200" cy="2826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35% overlijdt binnen drie maanden</a:t>
            </a:r>
          </a:p>
          <a:p>
            <a:pPr>
              <a:spcAft>
                <a:spcPts val="600"/>
              </a:spcAft>
            </a:pPr>
            <a:endParaRPr lang="nl-NL"/>
          </a:p>
          <a:p>
            <a:pPr>
              <a:spcAft>
                <a:spcPts val="600"/>
              </a:spcAft>
            </a:pPr>
            <a:r>
              <a:rPr lang="nl-NL"/>
              <a:t>Een derde kan zelfstandig functioneren</a:t>
            </a:r>
          </a:p>
          <a:p>
            <a:pPr lvl="1">
              <a:spcAft>
                <a:spcPts val="600"/>
              </a:spcAft>
            </a:pPr>
            <a:r>
              <a:rPr lang="nl-NL"/>
              <a:t>50% werkhervatting</a:t>
            </a:r>
          </a:p>
        </p:txBody>
      </p:sp>
      <p:pic>
        <p:nvPicPr>
          <p:cNvPr id="5" name="Afbeelding 4" descr="Afbeelding met tekst, schermopname, Rechthoek, Kleurrijkheid&#10;&#10;Automatisch gegenereerde beschrijving">
            <a:extLst>
              <a:ext uri="{FF2B5EF4-FFF2-40B4-BE49-F238E27FC236}">
                <a16:creationId xmlns:a16="http://schemas.microsoft.com/office/drawing/2014/main" id="{EA27F975-5E51-14DC-6300-69A7D70FF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00" y="1741961"/>
            <a:ext cx="3974900" cy="2394877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9B9B9FC-E4BB-8CF2-25C9-22D9F4DF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784800"/>
            <a:ext cx="8100000" cy="532800"/>
          </a:xfrm>
        </p:spPr>
        <p:txBody>
          <a:bodyPr anchor="ctr">
            <a:normAutofit/>
          </a:bodyPr>
          <a:lstStyle/>
          <a:p>
            <a:r>
              <a:rPr lang="nl-NL" sz="3400"/>
              <a:t>Uitkomst</a:t>
            </a:r>
          </a:p>
        </p:txBody>
      </p:sp>
    </p:spTree>
    <p:extLst>
      <p:ext uri="{BB962C8B-B14F-4D97-AF65-F5344CB8AC3E}">
        <p14:creationId xmlns:p14="http://schemas.microsoft.com/office/powerpoint/2010/main" val="376862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1AFBDF-CFA9-0C68-1774-4DEBB52B4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787149"/>
            <a:ext cx="8100000" cy="533400"/>
          </a:xfrm>
        </p:spPr>
        <p:txBody>
          <a:bodyPr/>
          <a:lstStyle/>
          <a:p>
            <a:r>
              <a:rPr lang="en-US" dirty="0" err="1"/>
              <a:t>Conclusie</a:t>
            </a:r>
            <a:endParaRPr lang="en-US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FCB217FC-F01C-CFD4-1F64-6D3B39085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8791" y="1979540"/>
            <a:ext cx="1057852" cy="1367358"/>
          </a:xfrm>
          <a:prstGeom prst="rect">
            <a:avLst/>
          </a:prstGeom>
        </p:spPr>
      </p:pic>
      <p:pic>
        <p:nvPicPr>
          <p:cNvPr id="6" name="Picture 2" descr="Unruptured aneurysm of a cerebral artery | Neurosurgery Inselspital Bern">
            <a:extLst>
              <a:ext uri="{FF2B5EF4-FFF2-40B4-BE49-F238E27FC236}">
                <a16:creationId xmlns:a16="http://schemas.microsoft.com/office/drawing/2014/main" id="{588C8153-2C71-714D-B953-C4B485994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" b="19435"/>
          <a:stretch/>
        </p:blipFill>
        <p:spPr bwMode="auto">
          <a:xfrm>
            <a:off x="3782837" y="2358202"/>
            <a:ext cx="3272587" cy="149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DDBC508-E681-E9A7-DFE5-E8DCB64F34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6" t="1260" r="51072" b="19227"/>
          <a:stretch/>
        </p:blipFill>
        <p:spPr>
          <a:xfrm>
            <a:off x="458272" y="1420953"/>
            <a:ext cx="1499516" cy="150607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AB20C4B-792B-BD90-0816-DD8D2444E966}"/>
              </a:ext>
            </a:extLst>
          </p:cNvPr>
          <p:cNvSpPr txBox="1"/>
          <p:nvPr/>
        </p:nvSpPr>
        <p:spPr>
          <a:xfrm>
            <a:off x="260979" y="2938639"/>
            <a:ext cx="1894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Aneurysma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9067BC4-EFB7-9D69-1770-D341347BDC87}"/>
              </a:ext>
            </a:extLst>
          </p:cNvPr>
          <p:cNvSpPr txBox="1"/>
          <p:nvPr/>
        </p:nvSpPr>
        <p:spPr>
          <a:xfrm>
            <a:off x="5942375" y="4045559"/>
            <a:ext cx="1894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Behandeling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61CFCD0-D725-ACAD-EBCE-169D18D23CB9}"/>
              </a:ext>
            </a:extLst>
          </p:cNvPr>
          <p:cNvSpPr txBox="1"/>
          <p:nvPr/>
        </p:nvSpPr>
        <p:spPr>
          <a:xfrm>
            <a:off x="1957788" y="3358514"/>
            <a:ext cx="1894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SAB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6311AA6E-46C6-F59E-74C1-DAF658B10991}"/>
              </a:ext>
            </a:extLst>
          </p:cNvPr>
          <p:cNvGrpSpPr/>
          <p:nvPr/>
        </p:nvGrpSpPr>
        <p:grpSpPr>
          <a:xfrm>
            <a:off x="6847005" y="2387254"/>
            <a:ext cx="2103746" cy="1536569"/>
            <a:chOff x="4329855" y="1281760"/>
            <a:chExt cx="4035260" cy="3401748"/>
          </a:xfrm>
        </p:grpSpPr>
        <p:pic>
          <p:nvPicPr>
            <p:cNvPr id="3" name="Picture 2" descr="Terumo Announces Novel Intrasaccular Aneurysm Treatment Device Receives  Approval in Japan | Terumo">
              <a:extLst>
                <a:ext uri="{FF2B5EF4-FFF2-40B4-BE49-F238E27FC236}">
                  <a16:creationId xmlns:a16="http://schemas.microsoft.com/office/drawing/2014/main" id="{2A7705B2-A78D-62FC-E7B0-CE03C7671E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" t="-4703" r="-1531" b="4703"/>
            <a:stretch/>
          </p:blipFill>
          <p:spPr bwMode="auto">
            <a:xfrm>
              <a:off x="4720590" y="1281760"/>
              <a:ext cx="3394710" cy="2579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1598400E-6806-B049-D95E-0E056F4066B1}"/>
                </a:ext>
              </a:extLst>
            </p:cNvPr>
            <p:cNvSpPr txBox="1"/>
            <p:nvPr/>
          </p:nvSpPr>
          <p:spPr>
            <a:xfrm>
              <a:off x="4329855" y="4314176"/>
              <a:ext cx="4035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WEB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053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FED20-9DFE-5B67-B11D-3D6DDFEC5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787149"/>
            <a:ext cx="8100000" cy="533400"/>
          </a:xfrm>
        </p:spPr>
        <p:txBody>
          <a:bodyPr anchor="ctr">
            <a:normAutofit/>
          </a:bodyPr>
          <a:lstStyle/>
          <a:p>
            <a:pPr algn="ctr"/>
            <a:r>
              <a:rPr lang="nl-NL" sz="3700" dirty="0"/>
              <a:t>Dank voor jullie aandacht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5A243112-70C9-19B8-23C9-C6B29FCC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" b="38959"/>
          <a:stretch/>
        </p:blipFill>
        <p:spPr bwMode="auto">
          <a:xfrm>
            <a:off x="522000" y="1525378"/>
            <a:ext cx="8100000" cy="315263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3237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5BB6D-7AB3-B396-3278-2292143E4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Aneurysma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C23652B-BE4F-5265-C0FF-0C61796654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1BBA746-977D-D9F4-99DE-09A069EDD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6" t="1260" r="51072" b="19227"/>
          <a:stretch/>
        </p:blipFill>
        <p:spPr>
          <a:xfrm>
            <a:off x="6332114" y="861393"/>
            <a:ext cx="1894102" cy="19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93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CA9F3-F97B-BD60-0AEC-15142DC9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Aneurysma</a:t>
            </a:r>
          </a:p>
        </p:txBody>
      </p:sp>
      <p:pic>
        <p:nvPicPr>
          <p:cNvPr id="7" name="Schermopname maken 6">
            <a:hlinkClick r:id="" action="ppaction://media"/>
            <a:extLst>
              <a:ext uri="{FF2B5EF4-FFF2-40B4-BE49-F238E27FC236}">
                <a16:creationId xmlns:a16="http://schemas.microsoft.com/office/drawing/2014/main" id="{12846920-BF65-89D4-B65E-900674B3FC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5606" y="1381588"/>
            <a:ext cx="5792787" cy="3152775"/>
          </a:xfrm>
        </p:spPr>
      </p:pic>
    </p:spTree>
    <p:extLst>
      <p:ext uri="{BB962C8B-B14F-4D97-AF65-F5344CB8AC3E}">
        <p14:creationId xmlns:p14="http://schemas.microsoft.com/office/powerpoint/2010/main" val="30212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0"/>
    </mc:Choice>
    <mc:Fallback xmlns="">
      <p:transition spd="slow" advTm="1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285C3-BFA4-FDEE-CAC6-D6D31366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Aneurysma - risicofactoren</a:t>
            </a:r>
          </a:p>
        </p:txBody>
      </p:sp>
      <p:pic>
        <p:nvPicPr>
          <p:cNvPr id="2050" name="Picture 2" descr="Cigarette PNG Transparent Images Free Download | Vector Files | Pngtree">
            <a:extLst>
              <a:ext uri="{FF2B5EF4-FFF2-40B4-BE49-F238E27FC236}">
                <a16:creationId xmlns:a16="http://schemas.microsoft.com/office/drawing/2014/main" id="{665E4F4A-16CF-5A24-7BE9-5EA400074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79" y="1947030"/>
            <a:ext cx="1814400" cy="18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10,700+ High Blood Pressure Images Stock Illustrations, Royalty-Free Vector  Graphics &amp; Clip Art - iStock | Stroke, Cholesterol, Blood pressure cuff">
            <a:extLst>
              <a:ext uri="{FF2B5EF4-FFF2-40B4-BE49-F238E27FC236}">
                <a16:creationId xmlns:a16="http://schemas.microsoft.com/office/drawing/2014/main" id="{4E715935-8247-D469-4C3E-CAE26455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58" y="2076101"/>
            <a:ext cx="1748216" cy="174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amily Genealogic Tree Parents And Grandparents Children Genealogy Pedigree  Genealogical Concept Vector Flat Illustration Stock Illustration - Download  Image Now - iStock">
            <a:extLst>
              <a:ext uri="{FF2B5EF4-FFF2-40B4-BE49-F238E27FC236}">
                <a16:creationId xmlns:a16="http://schemas.microsoft.com/office/drawing/2014/main" id="{19B20ADC-F991-BC7F-8EA8-D64A065038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653" y="2054130"/>
            <a:ext cx="186537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163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5BB6D-7AB3-B396-3278-2292143E42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Subarchnoïdale</a:t>
            </a:r>
            <a:r>
              <a:rPr lang="nl-NL" dirty="0"/>
              <a:t> bloeding</a:t>
            </a:r>
          </a:p>
        </p:txBody>
      </p:sp>
      <p:pic>
        <p:nvPicPr>
          <p:cNvPr id="3" name="Tijdelijke aanduiding voor inhoud 6">
            <a:extLst>
              <a:ext uri="{FF2B5EF4-FFF2-40B4-BE49-F238E27FC236}">
                <a16:creationId xmlns:a16="http://schemas.microsoft.com/office/drawing/2014/main" id="{47D3EC3F-4554-C070-4204-CBF61B635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05" y="1063946"/>
            <a:ext cx="1471770" cy="19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01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7D5BDED-12D9-D903-C87B-E579F1C2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0" y="787149"/>
            <a:ext cx="8100000" cy="533400"/>
          </a:xfrm>
        </p:spPr>
        <p:txBody>
          <a:bodyPr/>
          <a:lstStyle/>
          <a:p>
            <a:r>
              <a:rPr lang="en-US" dirty="0" err="1"/>
              <a:t>Subarchnoïdale</a:t>
            </a:r>
            <a:r>
              <a:rPr lang="en-US" dirty="0"/>
              <a:t> </a:t>
            </a:r>
            <a:r>
              <a:rPr lang="en-US" dirty="0" err="1"/>
              <a:t>bloeding</a:t>
            </a:r>
            <a:endParaRPr lang="en-US" dirty="0"/>
          </a:p>
        </p:txBody>
      </p:sp>
      <p:pic>
        <p:nvPicPr>
          <p:cNvPr id="20482" name="Picture 2" descr="Subarachnoid Hemorrhage Symptoms &amp; Treatment | Pacific Stroke &amp;  Neurovascular Center">
            <a:extLst>
              <a:ext uri="{FF2B5EF4-FFF2-40B4-BE49-F238E27FC236}">
                <a16:creationId xmlns:a16="http://schemas.microsoft.com/office/drawing/2014/main" id="{37A2CC1A-3256-B751-49D7-A6A7D7AF17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34" y="1418908"/>
            <a:ext cx="5604933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033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6BDB1FF9-2E0A-0A0E-BE50-E1F7E2F723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D18D6DF-EE34-42DD-B456-2D0D4D5F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Complicaties - </a:t>
            </a:r>
            <a:r>
              <a:rPr lang="nl-NL" dirty="0" err="1"/>
              <a:t>rebleed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2A909AA-00A6-79B9-9F76-A809B8FC2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22" t="16389" r="27188" b="17777"/>
          <a:stretch/>
        </p:blipFill>
        <p:spPr>
          <a:xfrm>
            <a:off x="2682717" y="1374427"/>
            <a:ext cx="4259104" cy="312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7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4ED6F9E-5D30-42C2-B876-AA6D4FF7E7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001" y="1317600"/>
            <a:ext cx="4121438" cy="2826000"/>
          </a:xfrm>
        </p:spPr>
        <p:txBody>
          <a:bodyPr/>
          <a:lstStyle/>
          <a:p>
            <a:pPr lvl="1"/>
            <a:r>
              <a:rPr lang="nl-NL" dirty="0" err="1"/>
              <a:t>Delayed</a:t>
            </a:r>
            <a:r>
              <a:rPr lang="nl-NL" dirty="0"/>
              <a:t> </a:t>
            </a:r>
            <a:r>
              <a:rPr lang="nl-NL" dirty="0" err="1"/>
              <a:t>cerebral</a:t>
            </a:r>
            <a:r>
              <a:rPr lang="nl-NL" dirty="0"/>
              <a:t> </a:t>
            </a:r>
            <a:r>
              <a:rPr lang="nl-NL" dirty="0" err="1"/>
              <a:t>ischemia</a:t>
            </a:r>
            <a:endParaRPr lang="nl-NL" dirty="0"/>
          </a:p>
          <a:p>
            <a:pPr lvl="1"/>
            <a:r>
              <a:rPr lang="nl-NL" dirty="0"/>
              <a:t>(Vaatspasmen)</a:t>
            </a:r>
          </a:p>
          <a:p>
            <a:pPr lvl="1"/>
            <a:r>
              <a:rPr lang="nl-NL" dirty="0"/>
              <a:t>2 punten EMV daling/ </a:t>
            </a:r>
          </a:p>
          <a:p>
            <a:pPr marL="322262" lvl="1" indent="0">
              <a:buNone/>
            </a:pPr>
            <a:r>
              <a:rPr lang="nl-NL" dirty="0"/>
              <a:t>	focale uitval</a:t>
            </a:r>
          </a:p>
          <a:p>
            <a:pPr lvl="1"/>
            <a:r>
              <a:rPr lang="nl-NL" dirty="0"/>
              <a:t>Verdubbeling op risico </a:t>
            </a:r>
          </a:p>
          <a:p>
            <a:pPr marL="322262" lvl="1" indent="0">
              <a:buNone/>
            </a:pPr>
            <a:r>
              <a:rPr lang="nl-NL" dirty="0"/>
              <a:t>      op slechte uitkomst</a:t>
            </a:r>
          </a:p>
          <a:p>
            <a:pPr lvl="1"/>
            <a:r>
              <a:rPr lang="nl-NL" dirty="0"/>
              <a:t>Geen bewezen zinvolle therapie</a:t>
            </a:r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CD22C02-6DC6-41E9-8A3D-508CB5CCD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Complicaties DCI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49E9A26-8C0F-43E7-950E-2F6A6C684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37" t="31667" r="23360" b="22917"/>
          <a:stretch/>
        </p:blipFill>
        <p:spPr>
          <a:xfrm>
            <a:off x="4643439" y="1164431"/>
            <a:ext cx="4369625" cy="292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92984"/>
      </p:ext>
    </p:extLst>
  </p:cSld>
  <p:clrMapOvr>
    <a:masterClrMapping/>
  </p:clrMapOvr>
</p:sld>
</file>

<file path=ppt/theme/theme1.xml><?xml version="1.0" encoding="utf-8"?>
<a:theme xmlns:a="http://schemas.openxmlformats.org/drawingml/2006/main" name="Amalia Kinderziekenhuis">
  <a:themeElements>
    <a:clrScheme name="Radboudumc Corporate">
      <a:dk1>
        <a:srgbClr val="000000"/>
      </a:dk1>
      <a:lt1>
        <a:sysClr val="window" lastClr="FFFFFF"/>
      </a:lt1>
      <a:dk2>
        <a:srgbClr val="00AFDC"/>
      </a:dk2>
      <a:lt2>
        <a:srgbClr val="FFFFFF"/>
      </a:lt2>
      <a:accent1>
        <a:srgbClr val="006991"/>
      </a:accent1>
      <a:accent2>
        <a:srgbClr val="7FB4C8"/>
      </a:accent2>
      <a:accent3>
        <a:srgbClr val="00AFDC"/>
      </a:accent3>
      <a:accent4>
        <a:srgbClr val="7FD7ED"/>
      </a:accent4>
      <a:accent5>
        <a:srgbClr val="CCCCCC"/>
      </a:accent5>
      <a:accent6>
        <a:srgbClr val="E6E6E6"/>
      </a:accent6>
      <a:hlink>
        <a:srgbClr val="000000"/>
      </a:hlink>
      <a:folHlink>
        <a:srgbClr val="00AFDC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alia Kinderziekenhuis" id="{9A9328BA-3969-40DE-8A59-DD6719931033}" vid="{3CFA6FA6-F1A9-4E0B-8816-C9CAD7D8EF60}"/>
    </a:ext>
  </a:extLst>
</a:theme>
</file>

<file path=ppt/theme/theme2.xml><?xml version="1.0" encoding="utf-8"?>
<a:theme xmlns:a="http://schemas.openxmlformats.org/drawingml/2006/main" name="Radboudumc">
  <a:themeElements>
    <a:clrScheme name="Radboudumc">
      <a:dk1>
        <a:srgbClr val="000000"/>
      </a:dk1>
      <a:lt1>
        <a:sysClr val="window" lastClr="FFFFFF"/>
      </a:lt1>
      <a:dk2>
        <a:srgbClr val="00AFDC"/>
      </a:dk2>
      <a:lt2>
        <a:srgbClr val="FFFFFF"/>
      </a:lt2>
      <a:accent1>
        <a:srgbClr val="006991"/>
      </a:accent1>
      <a:accent2>
        <a:srgbClr val="7FB4C8"/>
      </a:accent2>
      <a:accent3>
        <a:srgbClr val="00AFDC"/>
      </a:accent3>
      <a:accent4>
        <a:srgbClr val="7FD7ED"/>
      </a:accent4>
      <a:accent5>
        <a:srgbClr val="CCCCCC"/>
      </a:accent5>
      <a:accent6>
        <a:srgbClr val="E6E6E6"/>
      </a:accent6>
      <a:hlink>
        <a:srgbClr val="000000"/>
      </a:hlink>
      <a:folHlink>
        <a:srgbClr val="00AFDC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dboudumc PowerPoint EN.potm" id="{1C7B8DF0-48B6-47B7-B2E4-F399026CC625}" vid="{49FD1C33-B5DA-41A6-B012-8EC5EEF91439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Amalia Kinderziekenhuis</Template>
  <TotalTime>701</TotalTime>
  <Words>134</Words>
  <Application>Microsoft Office PowerPoint</Application>
  <PresentationFormat>Diavoorstelling (16:9)</PresentationFormat>
  <Paragraphs>48</Paragraphs>
  <Slides>22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Amalia Kinderziekenhuis</vt:lpstr>
      <vt:lpstr>Radboudumc</vt:lpstr>
      <vt:lpstr>Patientendag SAB</vt:lpstr>
      <vt:lpstr>WELKOM !</vt:lpstr>
      <vt:lpstr>Aneurysma</vt:lpstr>
      <vt:lpstr>Aneurysma</vt:lpstr>
      <vt:lpstr>Aneurysma - risicofactoren</vt:lpstr>
      <vt:lpstr>Subarchnoïdale bloeding</vt:lpstr>
      <vt:lpstr>Subarchnoïdale bloeding</vt:lpstr>
      <vt:lpstr>Complicaties - rebleed</vt:lpstr>
      <vt:lpstr>Complicaties DCI</vt:lpstr>
      <vt:lpstr>Behandeling</vt:lpstr>
      <vt:lpstr>Hoe behandel je?</vt:lpstr>
      <vt:lpstr>Open chirurgisch</vt:lpstr>
      <vt:lpstr>Controle - Doppler</vt:lpstr>
      <vt:lpstr>Endovasculair</vt:lpstr>
      <vt:lpstr>Endovasculair - coiling</vt:lpstr>
      <vt:lpstr>PowerPoint-presentatie</vt:lpstr>
      <vt:lpstr>Niet elk aneurysma is coilbaar</vt:lpstr>
      <vt:lpstr>Endovasculair - alternatieven</vt:lpstr>
      <vt:lpstr>Uitkomst</vt:lpstr>
      <vt:lpstr>Uitkomst</vt:lpstr>
      <vt:lpstr>Conclusie</vt:lpstr>
      <vt:lpstr>Dank voor jullie aandacht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Aalbers, Marlien</dc:creator>
  <cp:lastModifiedBy>Smeets, Nan</cp:lastModifiedBy>
  <cp:revision>3</cp:revision>
  <dcterms:created xsi:type="dcterms:W3CDTF">2024-10-04T12:10:04Z</dcterms:created>
  <dcterms:modified xsi:type="dcterms:W3CDTF">2024-12-02T10:18:24Z</dcterms:modified>
</cp:coreProperties>
</file>