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0" r:id="rId5"/>
    <p:sldId id="257" r:id="rId6"/>
    <p:sldId id="258" r:id="rId7"/>
    <p:sldId id="268" r:id="rId8"/>
    <p:sldId id="266" r:id="rId9"/>
    <p:sldId id="273" r:id="rId10"/>
    <p:sldId id="261" r:id="rId11"/>
    <p:sldId id="271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C8868-0F1C-44B2-A53B-DC1FF8C64682}" v="34" dt="2024-11-08T21:04:14.3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el Haeren" userId="70b1dec2be4926a0" providerId="LiveId" clId="{666C8868-0F1C-44B2-A53B-DC1FF8C64682}"/>
    <pc:docChg chg="undo custSel addSld delSld modSld">
      <pc:chgData name="Roel Haeren" userId="70b1dec2be4926a0" providerId="LiveId" clId="{666C8868-0F1C-44B2-A53B-DC1FF8C64682}" dt="2024-11-08T21:04:14.335" v="115" actId="1076"/>
      <pc:docMkLst>
        <pc:docMk/>
      </pc:docMkLst>
      <pc:sldChg chg="modSp">
        <pc:chgData name="Roel Haeren" userId="70b1dec2be4926a0" providerId="LiveId" clId="{666C8868-0F1C-44B2-A53B-DC1FF8C64682}" dt="2024-11-08T21:04:14.335" v="115" actId="1076"/>
        <pc:sldMkLst>
          <pc:docMk/>
          <pc:sldMk cId="3373961989" sldId="256"/>
        </pc:sldMkLst>
        <pc:picChg chg="mod">
          <ac:chgData name="Roel Haeren" userId="70b1dec2be4926a0" providerId="LiveId" clId="{666C8868-0F1C-44B2-A53B-DC1FF8C64682}" dt="2024-11-08T21:04:14.335" v="115" actId="1076"/>
          <ac:picMkLst>
            <pc:docMk/>
            <pc:sldMk cId="3373961989" sldId="256"/>
            <ac:picMk id="1038" creationId="{486CA689-5A84-A886-80B0-DCC233929078}"/>
          </ac:picMkLst>
        </pc:picChg>
      </pc:sldChg>
      <pc:sldChg chg="modSp mod">
        <pc:chgData name="Roel Haeren" userId="70b1dec2be4926a0" providerId="LiveId" clId="{666C8868-0F1C-44B2-A53B-DC1FF8C64682}" dt="2024-11-08T15:02:16.947" v="68" actId="27636"/>
        <pc:sldMkLst>
          <pc:docMk/>
          <pc:sldMk cId="1953675769" sldId="261"/>
        </pc:sldMkLst>
        <pc:spChg chg="mod">
          <ac:chgData name="Roel Haeren" userId="70b1dec2be4926a0" providerId="LiveId" clId="{666C8868-0F1C-44B2-A53B-DC1FF8C64682}" dt="2024-11-08T15:02:16.947" v="68" actId="27636"/>
          <ac:spMkLst>
            <pc:docMk/>
            <pc:sldMk cId="1953675769" sldId="261"/>
            <ac:spMk id="3" creationId="{00000000-0000-0000-0000-000000000000}"/>
          </ac:spMkLst>
        </pc:spChg>
      </pc:sldChg>
      <pc:sldChg chg="modSp mod">
        <pc:chgData name="Roel Haeren" userId="70b1dec2be4926a0" providerId="LiveId" clId="{666C8868-0F1C-44B2-A53B-DC1FF8C64682}" dt="2024-11-08T14:57:07.814" v="62" actId="20577"/>
        <pc:sldMkLst>
          <pc:docMk/>
          <pc:sldMk cId="2540717507" sldId="262"/>
        </pc:sldMkLst>
        <pc:spChg chg="mod">
          <ac:chgData name="Roel Haeren" userId="70b1dec2be4926a0" providerId="LiveId" clId="{666C8868-0F1C-44B2-A53B-DC1FF8C64682}" dt="2024-11-08T14:57:07.814" v="62" actId="20577"/>
          <ac:spMkLst>
            <pc:docMk/>
            <pc:sldMk cId="2540717507" sldId="262"/>
            <ac:spMk id="3" creationId="{00000000-0000-0000-0000-000000000000}"/>
          </ac:spMkLst>
        </pc:spChg>
      </pc:sldChg>
      <pc:sldChg chg="addSp delSp modSp mod delAnim modAnim">
        <pc:chgData name="Roel Haeren" userId="70b1dec2be4926a0" providerId="LiveId" clId="{666C8868-0F1C-44B2-A53B-DC1FF8C64682}" dt="2024-11-08T20:59:03.133" v="106" actId="1076"/>
        <pc:sldMkLst>
          <pc:docMk/>
          <pc:sldMk cId="2807033069" sldId="266"/>
        </pc:sldMkLst>
        <pc:spChg chg="add del mod">
          <ac:chgData name="Roel Haeren" userId="70b1dec2be4926a0" providerId="LiveId" clId="{666C8868-0F1C-44B2-A53B-DC1FF8C64682}" dt="2024-11-08T20:58:57.241" v="104"/>
          <ac:spMkLst>
            <pc:docMk/>
            <pc:sldMk cId="2807033069" sldId="266"/>
            <ac:spMk id="7" creationId="{E2EC9C8A-39C8-8CC8-D8AD-D40937DDA2E1}"/>
          </ac:spMkLst>
        </pc:spChg>
        <pc:picChg chg="del">
          <ac:chgData name="Roel Haeren" userId="70b1dec2be4926a0" providerId="LiveId" clId="{666C8868-0F1C-44B2-A53B-DC1FF8C64682}" dt="2024-11-08T20:47:58.050" v="69" actId="478"/>
          <ac:picMkLst>
            <pc:docMk/>
            <pc:sldMk cId="2807033069" sldId="266"/>
            <ac:picMk id="6" creationId="{6B35FAE8-93CB-1B85-821A-3CC79678E32F}"/>
          </ac:picMkLst>
        </pc:picChg>
        <pc:picChg chg="add mod">
          <ac:chgData name="Roel Haeren" userId="70b1dec2be4926a0" providerId="LiveId" clId="{666C8868-0F1C-44B2-A53B-DC1FF8C64682}" dt="2024-11-08T20:58:35.309" v="92"/>
          <ac:picMkLst>
            <pc:docMk/>
            <pc:sldMk cId="2807033069" sldId="266"/>
            <ac:picMk id="8" creationId="{7A5EFD42-CA34-2ACF-755B-3659866615F6}"/>
          </ac:picMkLst>
        </pc:picChg>
        <pc:picChg chg="add mod">
          <ac:chgData name="Roel Haeren" userId="70b1dec2be4926a0" providerId="LiveId" clId="{666C8868-0F1C-44B2-A53B-DC1FF8C64682}" dt="2024-11-08T20:59:03.133" v="106" actId="1076"/>
          <ac:picMkLst>
            <pc:docMk/>
            <pc:sldMk cId="2807033069" sldId="266"/>
            <ac:picMk id="9" creationId="{84AA511D-AAA6-2098-F816-19345F671749}"/>
          </ac:picMkLst>
        </pc:picChg>
        <pc:picChg chg="add mod">
          <ac:chgData name="Roel Haeren" userId="70b1dec2be4926a0" providerId="LiveId" clId="{666C8868-0F1C-44B2-A53B-DC1FF8C64682}" dt="2024-11-08T20:58:37.750" v="96" actId="1076"/>
          <ac:picMkLst>
            <pc:docMk/>
            <pc:sldMk cId="2807033069" sldId="266"/>
            <ac:picMk id="4099" creationId="{9ED448CF-51A5-D61C-15DB-C20C4579E997}"/>
          </ac:picMkLst>
        </pc:picChg>
      </pc:sldChg>
      <pc:sldChg chg="addSp delSp modSp">
        <pc:chgData name="Roel Haeren" userId="70b1dec2be4926a0" providerId="LiveId" clId="{666C8868-0F1C-44B2-A53B-DC1FF8C64682}" dt="2024-11-08T20:58:43.449" v="103" actId="21"/>
        <pc:sldMkLst>
          <pc:docMk/>
          <pc:sldMk cId="3333423152" sldId="268"/>
        </pc:sldMkLst>
        <pc:picChg chg="mod">
          <ac:chgData name="Roel Haeren" userId="70b1dec2be4926a0" providerId="LiveId" clId="{666C8868-0F1C-44B2-A53B-DC1FF8C64682}" dt="2024-11-08T20:58:41.013" v="99" actId="1076"/>
          <ac:picMkLst>
            <pc:docMk/>
            <pc:sldMk cId="3333423152" sldId="268"/>
            <ac:picMk id="4097" creationId="{B39E5BFA-AB4D-1966-7323-A4CD4CACC91B}"/>
          </ac:picMkLst>
        </pc:picChg>
        <pc:picChg chg="add del">
          <ac:chgData name="Roel Haeren" userId="70b1dec2be4926a0" providerId="LiveId" clId="{666C8868-0F1C-44B2-A53B-DC1FF8C64682}" dt="2024-11-08T20:58:43.449" v="103" actId="21"/>
          <ac:picMkLst>
            <pc:docMk/>
            <pc:sldMk cId="3333423152" sldId="268"/>
            <ac:picMk id="4099" creationId="{9ED448CF-51A5-D61C-15DB-C20C4579E997}"/>
          </ac:picMkLst>
        </pc:picChg>
        <pc:picChg chg="mod">
          <ac:chgData name="Roel Haeren" userId="70b1dec2be4926a0" providerId="LiveId" clId="{666C8868-0F1C-44B2-A53B-DC1FF8C64682}" dt="2024-11-08T20:58:42.786" v="102" actId="1076"/>
          <ac:picMkLst>
            <pc:docMk/>
            <pc:sldMk cId="3333423152" sldId="268"/>
            <ac:picMk id="13315" creationId="{E8D77E17-DAEC-DA4C-F116-3F02B30B4D27}"/>
          </ac:picMkLst>
        </pc:picChg>
      </pc:sldChg>
      <pc:sldChg chg="del">
        <pc:chgData name="Roel Haeren" userId="70b1dec2be4926a0" providerId="LiveId" clId="{666C8868-0F1C-44B2-A53B-DC1FF8C64682}" dt="2024-11-08T21:03:36.152" v="114" actId="47"/>
        <pc:sldMkLst>
          <pc:docMk/>
          <pc:sldMk cId="4241584872" sldId="269"/>
        </pc:sldMkLst>
      </pc:sldChg>
      <pc:sldChg chg="new del">
        <pc:chgData name="Roel Haeren" userId="70b1dec2be4926a0" providerId="LiveId" clId="{666C8868-0F1C-44B2-A53B-DC1FF8C64682}" dt="2024-11-08T20:59:19.094" v="109" actId="47"/>
        <pc:sldMkLst>
          <pc:docMk/>
          <pc:sldMk cId="2489119208" sldId="272"/>
        </pc:sldMkLst>
      </pc:sldChg>
      <pc:sldChg chg="addSp delSp modSp add mod delAnim modAnim">
        <pc:chgData name="Roel Haeren" userId="70b1dec2be4926a0" providerId="LiveId" clId="{666C8868-0F1C-44B2-A53B-DC1FF8C64682}" dt="2024-11-08T20:59:39.626" v="113" actId="1076"/>
        <pc:sldMkLst>
          <pc:docMk/>
          <pc:sldMk cId="4192305810" sldId="273"/>
        </pc:sldMkLst>
        <pc:spChg chg="add del mod">
          <ac:chgData name="Roel Haeren" userId="70b1dec2be4926a0" providerId="LiveId" clId="{666C8868-0F1C-44B2-A53B-DC1FF8C64682}" dt="2024-11-08T20:59:36.017" v="111"/>
          <ac:spMkLst>
            <pc:docMk/>
            <pc:sldMk cId="4192305810" sldId="273"/>
            <ac:spMk id="6" creationId="{3B065371-0622-5310-230B-BA8A42EC3420}"/>
          </ac:spMkLst>
        </pc:spChg>
        <pc:picChg chg="add mod">
          <ac:chgData name="Roel Haeren" userId="70b1dec2be4926a0" providerId="LiveId" clId="{666C8868-0F1C-44B2-A53B-DC1FF8C64682}" dt="2024-11-08T20:59:39.626" v="113" actId="1076"/>
          <ac:picMkLst>
            <pc:docMk/>
            <pc:sldMk cId="4192305810" sldId="273"/>
            <ac:picMk id="7" creationId="{E9EA2906-19E5-8DE7-E255-44C2FB1766EB}"/>
          </ac:picMkLst>
        </pc:picChg>
        <pc:picChg chg="del">
          <ac:chgData name="Roel Haeren" userId="70b1dec2be4926a0" providerId="LiveId" clId="{666C8868-0F1C-44B2-A53B-DC1FF8C64682}" dt="2024-11-08T20:59:24.622" v="110" actId="478"/>
          <ac:picMkLst>
            <pc:docMk/>
            <pc:sldMk cId="4192305810" sldId="273"/>
            <ac:picMk id="9" creationId="{92503159-5A76-42A7-C2A8-A012B241A55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F688-3F24-47EB-BEF7-8A6BB382A2B2}" type="datetimeFigureOut">
              <a:rPr lang="nl-NL" smtClean="0"/>
              <a:t>8-11-2024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3692-16A9-4C14-B58C-FA37B860BC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890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F688-3F24-47EB-BEF7-8A6BB382A2B2}" type="datetimeFigureOut">
              <a:rPr lang="nl-NL" smtClean="0"/>
              <a:t>8-11-2024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3692-16A9-4C14-B58C-FA37B860BC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909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F688-3F24-47EB-BEF7-8A6BB382A2B2}" type="datetimeFigureOut">
              <a:rPr lang="nl-NL" smtClean="0"/>
              <a:t>8-11-2024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3692-16A9-4C14-B58C-FA37B860BC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068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F688-3F24-47EB-BEF7-8A6BB382A2B2}" type="datetimeFigureOut">
              <a:rPr lang="nl-NL" smtClean="0"/>
              <a:t>8-11-2024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3692-16A9-4C14-B58C-FA37B860BC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34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F688-3F24-47EB-BEF7-8A6BB382A2B2}" type="datetimeFigureOut">
              <a:rPr lang="nl-NL" smtClean="0"/>
              <a:t>8-11-2024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3692-16A9-4C14-B58C-FA37B860BC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949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F688-3F24-47EB-BEF7-8A6BB382A2B2}" type="datetimeFigureOut">
              <a:rPr lang="nl-NL" smtClean="0"/>
              <a:t>8-11-2024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3692-16A9-4C14-B58C-FA37B860BC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121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F688-3F24-47EB-BEF7-8A6BB382A2B2}" type="datetimeFigureOut">
              <a:rPr lang="nl-NL" smtClean="0"/>
              <a:t>8-11-2024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3692-16A9-4C14-B58C-FA37B860BC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4388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F688-3F24-47EB-BEF7-8A6BB382A2B2}" type="datetimeFigureOut">
              <a:rPr lang="nl-NL" smtClean="0"/>
              <a:t>8-11-2024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3692-16A9-4C14-B58C-FA37B860BC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529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F688-3F24-47EB-BEF7-8A6BB382A2B2}" type="datetimeFigureOut">
              <a:rPr lang="nl-NL" smtClean="0"/>
              <a:t>8-11-2024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3692-16A9-4C14-B58C-FA37B860BC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7451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F688-3F24-47EB-BEF7-8A6BB382A2B2}" type="datetimeFigureOut">
              <a:rPr lang="nl-NL" smtClean="0"/>
              <a:t>8-11-2024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3692-16A9-4C14-B58C-FA37B860BC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237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F688-3F24-47EB-BEF7-8A6BB382A2B2}" type="datetimeFigureOut">
              <a:rPr lang="nl-NL" smtClean="0"/>
              <a:t>8-11-2024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53692-16A9-4C14-B58C-FA37B860BC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703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7F688-3F24-47EB-BEF7-8A6BB382A2B2}" type="datetimeFigureOut">
              <a:rPr lang="nl-NL" smtClean="0"/>
              <a:t>8-11-2024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53692-16A9-4C14-B58C-FA37B860BC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85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2.png"/><Relationship Id="rId5" Type="http://schemas.microsoft.com/office/2007/relationships/media" Target="../media/media3.mp4"/><Relationship Id="rId1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Maastricht UMC+ - BijnierNET">
            <a:extLst>
              <a:ext uri="{FF2B5EF4-FFF2-40B4-BE49-F238E27FC236}">
                <a16:creationId xmlns:a16="http://schemas.microsoft.com/office/drawing/2014/main" id="{486CA689-5A84-A886-80B0-DCC233929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893" r="-419" b="21163"/>
          <a:stretch/>
        </p:blipFill>
        <p:spPr bwMode="auto">
          <a:xfrm>
            <a:off x="8623005" y="5395389"/>
            <a:ext cx="3568995" cy="154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Behandeling van een aneurysma:</a:t>
            </a:r>
            <a:br>
              <a:rPr lang="nl-NL" dirty="0"/>
            </a:br>
            <a:r>
              <a:rPr lang="nl-NL" dirty="0" err="1"/>
              <a:t>coilen</a:t>
            </a:r>
            <a:r>
              <a:rPr lang="nl-NL" dirty="0"/>
              <a:t> en </a:t>
            </a:r>
            <a:r>
              <a:rPr lang="nl-NL" dirty="0" err="1"/>
              <a:t>clippen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05169" y="4637605"/>
            <a:ext cx="9144000" cy="1655762"/>
          </a:xfrm>
        </p:spPr>
        <p:txBody>
          <a:bodyPr/>
          <a:lstStyle/>
          <a:p>
            <a:r>
              <a:rPr lang="nl-NL" dirty="0"/>
              <a:t>Drs. B. Wagemans, interventie-radioloog</a:t>
            </a:r>
          </a:p>
          <a:p>
            <a:r>
              <a:rPr lang="nl-NL" dirty="0"/>
              <a:t>Dr. R. Haeren, neurochirurg</a:t>
            </a:r>
          </a:p>
          <a:p>
            <a:endParaRPr lang="nl-NL" dirty="0"/>
          </a:p>
        </p:txBody>
      </p:sp>
      <p:pic>
        <p:nvPicPr>
          <p:cNvPr id="1032" name="Picture 8" descr="Unruptured aneurysm of a cerebral artery | Neurosurgery Inselspital Bern">
            <a:extLst>
              <a:ext uri="{FF2B5EF4-FFF2-40B4-BE49-F238E27FC236}">
                <a16:creationId xmlns:a16="http://schemas.microsoft.com/office/drawing/2014/main" id="{DBCCC36B-FBAC-2EFA-0CEC-53915191B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3811" r="52364" b="12088"/>
          <a:stretch/>
        </p:blipFill>
        <p:spPr bwMode="auto">
          <a:xfrm>
            <a:off x="9383746" y="1627322"/>
            <a:ext cx="2568508" cy="283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ruptured aneurysm of a cerebral artery | Neurosurgery Inselspital Bern">
            <a:extLst>
              <a:ext uri="{FF2B5EF4-FFF2-40B4-BE49-F238E27FC236}">
                <a16:creationId xmlns:a16="http://schemas.microsoft.com/office/drawing/2014/main" id="{DA0067E8-1045-12CB-4F48-A051E688F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9" t="4294" r="4767" b="12714"/>
          <a:stretch/>
        </p:blipFill>
        <p:spPr bwMode="auto">
          <a:xfrm>
            <a:off x="207818" y="1627322"/>
            <a:ext cx="2632364" cy="283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ersen aneurysma patiënten platform">
            <a:extLst>
              <a:ext uri="{FF2B5EF4-FFF2-40B4-BE49-F238E27FC236}">
                <a16:creationId xmlns:a16="http://schemas.microsoft.com/office/drawing/2014/main" id="{D8A5601D-AA33-7FB0-1C1F-F11E856E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357"/>
            <a:ext cx="2362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961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ersen aneurysma patiënten platform">
            <a:extLst>
              <a:ext uri="{FF2B5EF4-FFF2-40B4-BE49-F238E27FC236}">
                <a16:creationId xmlns:a16="http://schemas.microsoft.com/office/drawing/2014/main" id="{BF537B02-F60D-C952-5937-AD6FD9C40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357"/>
            <a:ext cx="2362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Complicaties van een hersenbloeding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4472" y="1607127"/>
            <a:ext cx="10319327" cy="3860800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Hersenbloeding</a:t>
            </a:r>
          </a:p>
          <a:p>
            <a:pPr lvl="1"/>
            <a:r>
              <a:rPr lang="nl-NL" dirty="0"/>
              <a:t>Een tweede bloeding uit aneurysma</a:t>
            </a:r>
          </a:p>
          <a:p>
            <a:pPr lvl="1"/>
            <a:endParaRPr lang="nl-NL" dirty="0"/>
          </a:p>
          <a:p>
            <a:r>
              <a:rPr lang="nl-NL" dirty="0"/>
              <a:t>Herseninfarct</a:t>
            </a:r>
          </a:p>
          <a:p>
            <a:pPr lvl="1"/>
            <a:r>
              <a:rPr lang="nl-NL" dirty="0"/>
              <a:t>Door behandeling (vroegtijdig) of door de bloeding zelf (laattijdig)</a:t>
            </a:r>
          </a:p>
          <a:p>
            <a:pPr lvl="1"/>
            <a:endParaRPr lang="nl-NL" dirty="0"/>
          </a:p>
          <a:p>
            <a:r>
              <a:rPr lang="nl-NL" dirty="0"/>
              <a:t>Hydrocephalus (waterhoofd)</a:t>
            </a:r>
          </a:p>
          <a:p>
            <a:pPr lvl="1"/>
            <a:r>
              <a:rPr lang="nl-NL" dirty="0"/>
              <a:t>Behandeling met drain</a:t>
            </a:r>
          </a:p>
          <a:p>
            <a:pPr lvl="1"/>
            <a:endParaRPr lang="nl-NL" dirty="0"/>
          </a:p>
          <a:p>
            <a:r>
              <a:rPr lang="nl-NL" dirty="0"/>
              <a:t>Complicaties hart en longen</a:t>
            </a:r>
          </a:p>
          <a:p>
            <a:endParaRPr lang="nl-NL" dirty="0"/>
          </a:p>
        </p:txBody>
      </p:sp>
      <p:pic>
        <p:nvPicPr>
          <p:cNvPr id="5" name="Picture 14" descr="Maastricht UMC+ - BijnierNET">
            <a:extLst>
              <a:ext uri="{FF2B5EF4-FFF2-40B4-BE49-F238E27FC236}">
                <a16:creationId xmlns:a16="http://schemas.microsoft.com/office/drawing/2014/main" id="{BAB0D4E3-1478-6D34-2D0B-B2CC85183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893" r="-419" b="21163"/>
          <a:stretch/>
        </p:blipFill>
        <p:spPr bwMode="auto">
          <a:xfrm>
            <a:off x="8623005" y="5395389"/>
            <a:ext cx="3568995" cy="154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75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BB4BE-EC6F-4FD5-672B-31A2E4ABD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ersen aneurysma patiënten platform">
            <a:extLst>
              <a:ext uri="{FF2B5EF4-FFF2-40B4-BE49-F238E27FC236}">
                <a16:creationId xmlns:a16="http://schemas.microsoft.com/office/drawing/2014/main" id="{C4E47467-6D62-3797-D962-ED445C64B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357"/>
            <a:ext cx="2362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Maastricht UMC+ - BijnierNET">
            <a:extLst>
              <a:ext uri="{FF2B5EF4-FFF2-40B4-BE49-F238E27FC236}">
                <a16:creationId xmlns:a16="http://schemas.microsoft.com/office/drawing/2014/main" id="{07667DCB-523B-942A-0B69-EF358C373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893" r="-419" b="21163"/>
          <a:stretch/>
        </p:blipFill>
        <p:spPr bwMode="auto">
          <a:xfrm>
            <a:off x="8623005" y="5539620"/>
            <a:ext cx="3568995" cy="154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Importance of Questions">
            <a:extLst>
              <a:ext uri="{FF2B5EF4-FFF2-40B4-BE49-F238E27FC236}">
                <a16:creationId xmlns:a16="http://schemas.microsoft.com/office/drawing/2014/main" id="{C4702BEE-B3D8-B862-1501-A63977C0C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46" y="588184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50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Maastricht UMC+ - BijnierNET">
            <a:extLst>
              <a:ext uri="{FF2B5EF4-FFF2-40B4-BE49-F238E27FC236}">
                <a16:creationId xmlns:a16="http://schemas.microsoft.com/office/drawing/2014/main" id="{6D824818-689C-4384-FDE2-A9F3068A4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893" r="-419" b="21163"/>
          <a:stretch/>
        </p:blipFill>
        <p:spPr bwMode="auto">
          <a:xfrm>
            <a:off x="8623005" y="5508811"/>
            <a:ext cx="3568995" cy="154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Hersen aneurysma patiënten platform">
            <a:extLst>
              <a:ext uri="{FF2B5EF4-FFF2-40B4-BE49-F238E27FC236}">
                <a16:creationId xmlns:a16="http://schemas.microsoft.com/office/drawing/2014/main" id="{5F322384-A3B9-A9D8-A079-21003F8A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357"/>
            <a:ext cx="2362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Beeldvorming – CT Scan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732" y="1690686"/>
            <a:ext cx="7049772" cy="396793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747" y="1519099"/>
            <a:ext cx="3678990" cy="441320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/>
          <a:srcRect l="1219" t="10200"/>
          <a:stretch/>
        </p:blipFill>
        <p:spPr>
          <a:xfrm>
            <a:off x="5931737" y="1516119"/>
            <a:ext cx="3646758" cy="441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van aneurysma behandeling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Voorkomen van (nieuwe) bloeding uit aneurysma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Geen effect op de bestaande bloeding en klachten hiervan</a:t>
            </a:r>
          </a:p>
          <a:p>
            <a:endParaRPr lang="nl-NL" dirty="0"/>
          </a:p>
          <a:p>
            <a:r>
              <a:rPr lang="nl-NL" dirty="0"/>
              <a:t>Soms geen of laattijdige behandeling</a:t>
            </a:r>
          </a:p>
          <a:p>
            <a:pPr lvl="1"/>
            <a:r>
              <a:rPr lang="nl-NL" dirty="0"/>
              <a:t>Complexe situaties</a:t>
            </a:r>
          </a:p>
          <a:p>
            <a:endParaRPr lang="nl-NL" dirty="0"/>
          </a:p>
        </p:txBody>
      </p:sp>
      <p:pic>
        <p:nvPicPr>
          <p:cNvPr id="4" name="Picture 12" descr="Hersen aneurysma patiënten platform">
            <a:extLst>
              <a:ext uri="{FF2B5EF4-FFF2-40B4-BE49-F238E27FC236}">
                <a16:creationId xmlns:a16="http://schemas.microsoft.com/office/drawing/2014/main" id="{706DB04D-C900-EBF4-7BF8-5080723C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357"/>
            <a:ext cx="2362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Maastricht UMC+ - BijnierNET">
            <a:extLst>
              <a:ext uri="{FF2B5EF4-FFF2-40B4-BE49-F238E27FC236}">
                <a16:creationId xmlns:a16="http://schemas.microsoft.com/office/drawing/2014/main" id="{806B5D24-789E-68A4-FC77-B9804B613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893" r="-419" b="21163"/>
          <a:stretch/>
        </p:blipFill>
        <p:spPr bwMode="auto">
          <a:xfrm>
            <a:off x="8623005" y="5313440"/>
            <a:ext cx="3568995" cy="154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717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Maastricht UMC+ - BijnierNET">
            <a:extLst>
              <a:ext uri="{FF2B5EF4-FFF2-40B4-BE49-F238E27FC236}">
                <a16:creationId xmlns:a16="http://schemas.microsoft.com/office/drawing/2014/main" id="{718D4C55-AADE-D4B1-8907-D7DCFB603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893" r="-419" b="21163"/>
          <a:stretch/>
        </p:blipFill>
        <p:spPr bwMode="auto">
          <a:xfrm>
            <a:off x="9484242" y="5830537"/>
            <a:ext cx="2707758" cy="117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Behandelopties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8763" y="1877904"/>
            <a:ext cx="10515600" cy="4351338"/>
          </a:xfrm>
        </p:spPr>
        <p:txBody>
          <a:bodyPr/>
          <a:lstStyle/>
          <a:p>
            <a:r>
              <a:rPr lang="nl-NL" dirty="0"/>
              <a:t>Afhankelijk van de plek van het aneurysma</a:t>
            </a:r>
          </a:p>
          <a:p>
            <a:endParaRPr lang="nl-NL" dirty="0"/>
          </a:p>
          <a:p>
            <a:r>
              <a:rPr lang="nl-NL" dirty="0"/>
              <a:t>Afhankelijk van de vorm van het aneurysma</a:t>
            </a:r>
          </a:p>
          <a:p>
            <a:endParaRPr lang="nl-NL" dirty="0"/>
          </a:p>
          <a:p>
            <a:r>
              <a:rPr lang="nl-NL" dirty="0"/>
              <a:t>En vele andere factoren….</a:t>
            </a:r>
          </a:p>
        </p:txBody>
      </p:sp>
      <p:pic>
        <p:nvPicPr>
          <p:cNvPr id="2050" name="Picture 2" descr="Brain Aneurysm | Cerebral Aneurysm - SeattleNeurosciences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626" y="33680"/>
            <a:ext cx="3237239" cy="368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387" y="4053573"/>
            <a:ext cx="3341716" cy="2184433"/>
          </a:xfrm>
          <a:prstGeom prst="rect">
            <a:avLst/>
          </a:prstGeom>
        </p:spPr>
      </p:pic>
      <p:pic>
        <p:nvPicPr>
          <p:cNvPr id="5" name="Picture 12" descr="Hersen aneurysma patiënten platform">
            <a:extLst>
              <a:ext uri="{FF2B5EF4-FFF2-40B4-BE49-F238E27FC236}">
                <a16:creationId xmlns:a16="http://schemas.microsoft.com/office/drawing/2014/main" id="{9C85AE21-55D1-3D01-DCF6-2B7FE024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357"/>
            <a:ext cx="2362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510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Maastricht UMC+ - BijnierNET">
            <a:extLst>
              <a:ext uri="{FF2B5EF4-FFF2-40B4-BE49-F238E27FC236}">
                <a16:creationId xmlns:a16="http://schemas.microsoft.com/office/drawing/2014/main" id="{E3A0CD6D-336D-2843-BAA1-19B57E398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893" r="-419" b="21163"/>
          <a:stretch/>
        </p:blipFill>
        <p:spPr bwMode="auto">
          <a:xfrm>
            <a:off x="8623005" y="5442529"/>
            <a:ext cx="3568995" cy="154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Hersen aneurysma patiënten platform">
            <a:extLst>
              <a:ext uri="{FF2B5EF4-FFF2-40B4-BE49-F238E27FC236}">
                <a16:creationId xmlns:a16="http://schemas.microsoft.com/office/drawing/2014/main" id="{BEBCEB25-F5B5-AD21-1E2E-CD2CDD808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357"/>
            <a:ext cx="2362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Endovasculaire behandeling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96" y="1563139"/>
            <a:ext cx="3238500" cy="47625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912" y="4090208"/>
            <a:ext cx="4117012" cy="231429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554" y="1192201"/>
            <a:ext cx="4182246" cy="2315423"/>
          </a:xfrm>
          <a:prstGeom prst="rect">
            <a:avLst/>
          </a:prstGeom>
        </p:spPr>
      </p:pic>
      <p:cxnSp>
        <p:nvCxnSpPr>
          <p:cNvPr id="10" name="Rechte verbindingslijn met pijl 9"/>
          <p:cNvCxnSpPr/>
          <p:nvPr/>
        </p:nvCxnSpPr>
        <p:spPr>
          <a:xfrm flipH="1" flipV="1">
            <a:off x="2120786" y="5247356"/>
            <a:ext cx="2626819" cy="82554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 flipH="1">
            <a:off x="2186247" y="2349912"/>
            <a:ext cx="4472248" cy="1972706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65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ersen aneurysma patiënten platform">
            <a:extLst>
              <a:ext uri="{FF2B5EF4-FFF2-40B4-BE49-F238E27FC236}">
                <a16:creationId xmlns:a16="http://schemas.microsoft.com/office/drawing/2014/main" id="{AEFEF069-F3E9-2148-628E-0151F063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357"/>
            <a:ext cx="2362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024-11-05_11-51-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1247" y="99752"/>
            <a:ext cx="4196166" cy="3907617"/>
          </a:xfrm>
          <a:prstGeom prst="rect">
            <a:avLst/>
          </a:prstGeom>
        </p:spPr>
      </p:pic>
      <p:pic>
        <p:nvPicPr>
          <p:cNvPr id="6" name="2024-11-05_11-53-3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72994" y="1396536"/>
            <a:ext cx="5011539" cy="3890358"/>
          </a:xfrm>
          <a:prstGeom prst="rect">
            <a:avLst/>
          </a:prstGeom>
        </p:spPr>
      </p:pic>
      <p:pic>
        <p:nvPicPr>
          <p:cNvPr id="7" name="2024-11-05_11-54-2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78763" y="1943257"/>
            <a:ext cx="5036050" cy="4128223"/>
          </a:xfrm>
          <a:prstGeom prst="rect">
            <a:avLst/>
          </a:prstGeom>
        </p:spPr>
      </p:pic>
      <p:pic>
        <p:nvPicPr>
          <p:cNvPr id="8" name="2024-11-05_12-21-43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45340" y="2667319"/>
            <a:ext cx="5136630" cy="4298485"/>
          </a:xfrm>
          <a:prstGeom prst="rect">
            <a:avLst/>
          </a:prstGeom>
        </p:spPr>
      </p:pic>
      <p:pic>
        <p:nvPicPr>
          <p:cNvPr id="3" name="Picture 14" descr="Maastricht UMC+ - BijnierNET">
            <a:extLst>
              <a:ext uri="{FF2B5EF4-FFF2-40B4-BE49-F238E27FC236}">
                <a16:creationId xmlns:a16="http://schemas.microsoft.com/office/drawing/2014/main" id="{260A8B57-E95A-A5E6-6C0F-C8096A832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893" r="-419" b="21163"/>
          <a:stretch/>
        </p:blipFill>
        <p:spPr bwMode="auto">
          <a:xfrm>
            <a:off x="8506047" y="99752"/>
            <a:ext cx="3568995" cy="154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15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B9C77-A589-1A86-0F89-6596B253C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raniotomy | Expert Surgeon | Aaron Cohen-Gadol, MD">
            <a:extLst>
              <a:ext uri="{FF2B5EF4-FFF2-40B4-BE49-F238E27FC236}">
                <a16:creationId xmlns:a16="http://schemas.microsoft.com/office/drawing/2014/main" id="{9ED448CF-51A5-D61C-15DB-C20C4579E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8" t="-2441"/>
          <a:stretch/>
        </p:blipFill>
        <p:spPr bwMode="auto">
          <a:xfrm rot="1529897">
            <a:off x="4319232" y="985688"/>
            <a:ext cx="3681543" cy="46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484E9AF-4124-4846-BEC0-018CD38AE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Chirurgische behandeling: </a:t>
            </a:r>
            <a:r>
              <a:rPr lang="nl-NL" dirty="0" err="1"/>
              <a:t>clippen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1D97B3-2356-F8B4-19D5-CBB2A4B0B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12" descr="Hersen aneurysma patiënten platform">
            <a:extLst>
              <a:ext uri="{FF2B5EF4-FFF2-40B4-BE49-F238E27FC236}">
                <a16:creationId xmlns:a16="http://schemas.microsoft.com/office/drawing/2014/main" id="{389EDCAA-C764-90E9-B336-1A37784E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357"/>
            <a:ext cx="2362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Maastricht UMC+ - BijnierNET">
            <a:extLst>
              <a:ext uri="{FF2B5EF4-FFF2-40B4-BE49-F238E27FC236}">
                <a16:creationId xmlns:a16="http://schemas.microsoft.com/office/drawing/2014/main" id="{2318719C-17ED-A26C-9313-D524E739F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893" r="-419" b="21163"/>
          <a:stretch/>
        </p:blipFill>
        <p:spPr bwMode="auto">
          <a:xfrm>
            <a:off x="8623005" y="5539620"/>
            <a:ext cx="3568995" cy="154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>
            <a:extLst>
              <a:ext uri="{FF2B5EF4-FFF2-40B4-BE49-F238E27FC236}">
                <a16:creationId xmlns:a16="http://schemas.microsoft.com/office/drawing/2014/main" id="{B39E5BFA-AB4D-1966-7323-A4CD4CACC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392" y="1343810"/>
            <a:ext cx="3171411" cy="422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E8D77E17-DAEC-DA4C-F116-3F02B30B4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04" y="1343810"/>
            <a:ext cx="3171410" cy="422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423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92C02-CDD9-827D-5607-25A10FE30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Maastricht UMC+ - BijnierNET">
            <a:extLst>
              <a:ext uri="{FF2B5EF4-FFF2-40B4-BE49-F238E27FC236}">
                <a16:creationId xmlns:a16="http://schemas.microsoft.com/office/drawing/2014/main" id="{95857A6F-7FEB-3FED-11DB-5CCB2E1C6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893" r="-419" b="21163"/>
          <a:stretch/>
        </p:blipFill>
        <p:spPr bwMode="auto">
          <a:xfrm>
            <a:off x="8637729" y="5572357"/>
            <a:ext cx="3568995" cy="154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46B59A-19D3-6687-CC59-959DDFF18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Chirurgische behandeling: </a:t>
            </a:r>
            <a:r>
              <a:rPr lang="nl-NL" dirty="0" err="1"/>
              <a:t>clippen</a:t>
            </a:r>
            <a:endParaRPr lang="nl-NL" dirty="0"/>
          </a:p>
        </p:txBody>
      </p:sp>
      <p:pic>
        <p:nvPicPr>
          <p:cNvPr id="4" name="Picture 12" descr="Hersen aneurysma patiënten platform">
            <a:extLst>
              <a:ext uri="{FF2B5EF4-FFF2-40B4-BE49-F238E27FC236}">
                <a16:creationId xmlns:a16="http://schemas.microsoft.com/office/drawing/2014/main" id="{6A559A99-5DE2-C914-DBCD-43CF0B66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357"/>
            <a:ext cx="2362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nimatie clippen zonder audio">
            <a:hlinkClick r:id="" action="ppaction://media"/>
            <a:extLst>
              <a:ext uri="{FF2B5EF4-FFF2-40B4-BE49-F238E27FC236}">
                <a16:creationId xmlns:a16="http://schemas.microsoft.com/office/drawing/2014/main" id="{84AA511D-AAA6-2098-F816-19345F6717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8056" y="1455854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80703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3AD1A-169D-3A79-E342-A441500A0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Maastricht UMC+ - BijnierNET">
            <a:extLst>
              <a:ext uri="{FF2B5EF4-FFF2-40B4-BE49-F238E27FC236}">
                <a16:creationId xmlns:a16="http://schemas.microsoft.com/office/drawing/2014/main" id="{E1296AFE-96F8-A4AE-A7B5-422A6238C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893" r="-419" b="21163"/>
          <a:stretch/>
        </p:blipFill>
        <p:spPr bwMode="auto">
          <a:xfrm>
            <a:off x="8637729" y="5572357"/>
            <a:ext cx="3568995" cy="154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B11956F-F839-9FDA-D7ED-03C2CBFE0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Chirurgische behandeling: </a:t>
            </a:r>
            <a:r>
              <a:rPr lang="nl-NL" dirty="0" err="1"/>
              <a:t>clippen</a:t>
            </a:r>
            <a:endParaRPr lang="nl-NL" dirty="0"/>
          </a:p>
        </p:txBody>
      </p:sp>
      <p:pic>
        <p:nvPicPr>
          <p:cNvPr id="4" name="Picture 12" descr="Hersen aneurysma patiënten platform">
            <a:extLst>
              <a:ext uri="{FF2B5EF4-FFF2-40B4-BE49-F238E27FC236}">
                <a16:creationId xmlns:a16="http://schemas.microsoft.com/office/drawing/2014/main" id="{A05E1F0E-21B2-F670-479F-AE7A1F056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357"/>
            <a:ext cx="2362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lip zetten">
            <a:hlinkClick r:id="" action="ppaction://media"/>
            <a:extLst>
              <a:ext uri="{FF2B5EF4-FFF2-40B4-BE49-F238E27FC236}">
                <a16:creationId xmlns:a16="http://schemas.microsoft.com/office/drawing/2014/main" id="{E9EA2906-19E5-8DE7-E255-44C2FB1766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4123" y="1455854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419230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124</Words>
  <Application>Microsoft Office PowerPoint</Application>
  <PresentationFormat>Breedbeeld</PresentationFormat>
  <Paragraphs>33</Paragraphs>
  <Slides>11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Behandeling van een aneurysma: coilen en clippen</vt:lpstr>
      <vt:lpstr>Beeldvorming – CT Scan</vt:lpstr>
      <vt:lpstr>Doel van aneurysma behandeling</vt:lpstr>
      <vt:lpstr>Behandelopties</vt:lpstr>
      <vt:lpstr>Endovasculaire behandeling</vt:lpstr>
      <vt:lpstr>PowerPoint-presentatie</vt:lpstr>
      <vt:lpstr>Chirurgische behandeling: clippen</vt:lpstr>
      <vt:lpstr>Chirurgische behandeling: clippen</vt:lpstr>
      <vt:lpstr>Chirurgische behandeling: clippen</vt:lpstr>
      <vt:lpstr>Complicaties van een hersenbloeding</vt:lpstr>
      <vt:lpstr>PowerPoint-presentatie</vt:lpstr>
    </vt:vector>
  </TitlesOfParts>
  <Company>MUMC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Wagemans, B.A.J.M. (Bart)</dc:creator>
  <cp:lastModifiedBy>Roel Haeren</cp:lastModifiedBy>
  <cp:revision>9</cp:revision>
  <dcterms:created xsi:type="dcterms:W3CDTF">2024-11-05T10:40:13Z</dcterms:created>
  <dcterms:modified xsi:type="dcterms:W3CDTF">2024-11-08T21:04:23Z</dcterms:modified>
</cp:coreProperties>
</file>